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74"/>
  </p:notesMasterIdLst>
  <p:sldIdLst>
    <p:sldId id="256" r:id="rId2"/>
    <p:sldId id="257" r:id="rId3"/>
    <p:sldId id="258" r:id="rId4"/>
    <p:sldId id="259" r:id="rId5"/>
    <p:sldId id="260" r:id="rId6"/>
    <p:sldId id="261" r:id="rId7"/>
    <p:sldId id="262"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31" r:id="rId51"/>
    <p:sldId id="332" r:id="rId52"/>
    <p:sldId id="333" r:id="rId53"/>
    <p:sldId id="334" r:id="rId54"/>
    <p:sldId id="329" r:id="rId55"/>
    <p:sldId id="330" r:id="rId56"/>
    <p:sldId id="321" r:id="rId57"/>
    <p:sldId id="263" r:id="rId58"/>
    <p:sldId id="265" r:id="rId59"/>
    <p:sldId id="266" r:id="rId60"/>
    <p:sldId id="267" r:id="rId61"/>
    <p:sldId id="269" r:id="rId62"/>
    <p:sldId id="313" r:id="rId63"/>
    <p:sldId id="322" r:id="rId64"/>
    <p:sldId id="314" r:id="rId65"/>
    <p:sldId id="315" r:id="rId66"/>
    <p:sldId id="316" r:id="rId67"/>
    <p:sldId id="317" r:id="rId68"/>
    <p:sldId id="318" r:id="rId69"/>
    <p:sldId id="319" r:id="rId70"/>
    <p:sldId id="320" r:id="rId71"/>
    <p:sldId id="323" r:id="rId72"/>
    <p:sldId id="3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CB6C1-E05D-4BA2-8CF4-376FEE378B81}"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A2845-CE83-4E64-8D0E-458C489A83A0}" type="slidenum">
              <a:rPr lang="en-US" smtClean="0"/>
              <a:t>‹#›</a:t>
            </a:fld>
            <a:endParaRPr lang="en-US"/>
          </a:p>
        </p:txBody>
      </p:sp>
    </p:spTree>
    <p:extLst>
      <p:ext uri="{BB962C8B-B14F-4D97-AF65-F5344CB8AC3E}">
        <p14:creationId xmlns:p14="http://schemas.microsoft.com/office/powerpoint/2010/main" val="266978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5EA094C1-45E1-40D2-88F3-BE29129F5F86}" type="datetime1">
              <a:rPr lang="en-US" smtClean="0"/>
              <a:t>12/15/2020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538887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608C5333-C375-4B32-8245-D2B73D63CD82}" type="datetime1">
              <a:rPr lang="en-US" smtClean="0"/>
              <a:t>12/15/2020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697195278"/>
      </p:ext>
    </p:extLst>
  </p:cSld>
  <p:clrMap bg1="dk1" tx1="lt1" bg2="dk2" tx2="lt2" accent1="accent1" accent2="accent2" accent3="accent3" accent4="accent4" accent5="accent5" accent6="accent6" hlink="hlink" folHlink="folHlink"/>
  <p:sldLayoutIdLst>
    <p:sldLayoutId id="214748374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ocs.unity3d.com/550/Documentation/Manual/UnityManual.html" TargetMode="External"/><Relationship Id="rId2" Type="http://schemas.openxmlformats.org/officeDocument/2006/relationships/hyperlink" Target="https://docs.microsoft.com/en-us/dotnet/csharp/programming-guide/"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store.unity.com/?_ga=2.9598709.1359179693.1604289619-980513793.1602088229#plans-individual" TargetMode="External"/><Relationship Id="rId2" Type="http://schemas.openxmlformats.org/officeDocument/2006/relationships/hyperlink" Target="https://unity.com/"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3081F570-0872-4C08-B673-F1D816811C2A}"/>
              </a:ext>
            </a:extLst>
          </p:cNvPr>
          <p:cNvPicPr>
            <a:picLocks noChangeAspect="1"/>
          </p:cNvPicPr>
          <p:nvPr/>
        </p:nvPicPr>
        <p:blipFill rotWithShape="1">
          <a:blip r:embed="rId2"/>
          <a:srcRect t="9970" b="15030"/>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2170455E-E746-4AED-9030-E4F488695A71}"/>
              </a:ext>
            </a:extLst>
          </p:cNvPr>
          <p:cNvSpPr>
            <a:spLocks noGrp="1"/>
          </p:cNvSpPr>
          <p:nvPr>
            <p:ph type="subTitle" idx="1"/>
          </p:nvPr>
        </p:nvSpPr>
        <p:spPr>
          <a:xfrm>
            <a:off x="153256" y="2923676"/>
            <a:ext cx="5229726" cy="3797800"/>
          </a:xfrm>
        </p:spPr>
        <p:txBody>
          <a:bodyPr anchor="b">
            <a:normAutofit fontScale="85000" lnSpcReduction="20000"/>
          </a:bodyPr>
          <a:lstStyle/>
          <a:p>
            <a:pPr algn="l">
              <a:lnSpc>
                <a:spcPct val="100000"/>
              </a:lnSpc>
              <a:spcBef>
                <a:spcPts val="0"/>
              </a:spcBef>
            </a:pPr>
            <a:endParaRPr lang="en-US" b="1" dirty="0"/>
          </a:p>
          <a:p>
            <a:pPr algn="l">
              <a:lnSpc>
                <a:spcPct val="100000"/>
              </a:lnSpc>
              <a:spcBef>
                <a:spcPts val="0"/>
              </a:spcBef>
            </a:pPr>
            <a:r>
              <a:rPr lang="en-US" b="1" dirty="0"/>
              <a:t>Project: </a:t>
            </a:r>
            <a:r>
              <a:rPr lang="en-US" dirty="0"/>
              <a:t>Planet X</a:t>
            </a:r>
            <a:endParaRPr lang="en-US" b="1" dirty="0"/>
          </a:p>
          <a:p>
            <a:pPr algn="l">
              <a:lnSpc>
                <a:spcPct val="100000"/>
              </a:lnSpc>
              <a:spcBef>
                <a:spcPts val="0"/>
              </a:spcBef>
            </a:pPr>
            <a:r>
              <a:rPr lang="en-US" b="1" dirty="0"/>
              <a:t>Team:</a:t>
            </a:r>
            <a:r>
              <a:rPr lang="en-US" dirty="0"/>
              <a:t> Crunch</a:t>
            </a:r>
          </a:p>
          <a:p>
            <a:pPr algn="l">
              <a:lnSpc>
                <a:spcPct val="100000"/>
              </a:lnSpc>
              <a:spcBef>
                <a:spcPts val="0"/>
              </a:spcBef>
            </a:pPr>
            <a:r>
              <a:rPr lang="en-US" b="1" dirty="0"/>
              <a:t>Members: </a:t>
            </a:r>
            <a:r>
              <a:rPr lang="en-US" dirty="0"/>
              <a:t>Jake Hasenfratz, Brandon London, Robbie Wadud, Phil Wright, and Timothy Schultz.</a:t>
            </a:r>
          </a:p>
          <a:p>
            <a:pPr algn="l">
              <a:lnSpc>
                <a:spcPct val="100000"/>
              </a:lnSpc>
              <a:spcBef>
                <a:spcPts val="0"/>
              </a:spcBef>
            </a:pPr>
            <a:endParaRPr lang="en-US" dirty="0"/>
          </a:p>
          <a:p>
            <a:pPr>
              <a:lnSpc>
                <a:spcPct val="100000"/>
              </a:lnSpc>
              <a:spcBef>
                <a:spcPts val="0"/>
              </a:spcBef>
            </a:pPr>
            <a:r>
              <a:rPr lang="en-US" b="1" u="sng" dirty="0"/>
              <a:t>Revision History</a:t>
            </a:r>
          </a:p>
          <a:p>
            <a:pPr>
              <a:lnSpc>
                <a:spcPct val="100000"/>
              </a:lnSpc>
              <a:spcBef>
                <a:spcPts val="0"/>
              </a:spcBef>
            </a:pPr>
            <a:endParaRPr lang="en-US" b="1" u="sng" dirty="0"/>
          </a:p>
          <a:p>
            <a:pPr marL="342900" indent="-342900" algn="l">
              <a:lnSpc>
                <a:spcPct val="100000"/>
              </a:lnSpc>
              <a:spcBef>
                <a:spcPts val="0"/>
              </a:spcBef>
              <a:buFont typeface="Arial" panose="020B0604020202020204" pitchFamily="34" charset="0"/>
              <a:buChar char="•"/>
            </a:pPr>
            <a:r>
              <a:rPr lang="en-US" dirty="0"/>
              <a:t>November 11, 2020</a:t>
            </a:r>
          </a:p>
          <a:p>
            <a:pPr marL="342900" indent="-342900" algn="l">
              <a:lnSpc>
                <a:spcPct val="100000"/>
              </a:lnSpc>
              <a:spcBef>
                <a:spcPts val="0"/>
              </a:spcBef>
              <a:buFont typeface="Arial" panose="020B0604020202020204" pitchFamily="34" charset="0"/>
              <a:buChar char="•"/>
            </a:pPr>
            <a:r>
              <a:rPr lang="en-US"/>
              <a:t>December 07</a:t>
            </a:r>
            <a:r>
              <a:rPr lang="en-US" dirty="0"/>
              <a:t>, 2020</a:t>
            </a:r>
          </a:p>
          <a:p>
            <a:pPr marL="342900" indent="-342900" algn="l">
              <a:lnSpc>
                <a:spcPct val="100000"/>
              </a:lnSpc>
              <a:spcBef>
                <a:spcPts val="0"/>
              </a:spcBef>
              <a:buFont typeface="Arial" panose="020B0604020202020204" pitchFamily="34" charset="0"/>
              <a:buChar char="•"/>
            </a:pPr>
            <a:r>
              <a:rPr lang="en-US" dirty="0"/>
              <a:t>December 11, 2020</a:t>
            </a:r>
          </a:p>
          <a:p>
            <a:pPr marL="342900" indent="-342900" algn="l">
              <a:lnSpc>
                <a:spcPct val="100000"/>
              </a:lnSpc>
              <a:spcBef>
                <a:spcPts val="0"/>
              </a:spcBef>
              <a:buFont typeface="Arial" panose="020B0604020202020204" pitchFamily="34" charset="0"/>
              <a:buChar char="•"/>
            </a:pPr>
            <a:r>
              <a:rPr lang="en-US" dirty="0"/>
              <a:t>December 12, 2020</a:t>
            </a:r>
          </a:p>
          <a:p>
            <a:pPr marL="342900" indent="-342900" algn="l">
              <a:lnSpc>
                <a:spcPct val="100000"/>
              </a:lnSpc>
              <a:spcBef>
                <a:spcPts val="0"/>
              </a:spcBef>
              <a:buFont typeface="Arial" panose="020B0604020202020204" pitchFamily="34" charset="0"/>
              <a:buChar char="•"/>
            </a:pPr>
            <a:r>
              <a:rPr lang="en-US" dirty="0"/>
              <a:t>December 15, 2020</a:t>
            </a:r>
          </a:p>
          <a:p>
            <a:pPr algn="l">
              <a:lnSpc>
                <a:spcPct val="100000"/>
              </a:lnSpc>
              <a:spcBef>
                <a:spcPts val="0"/>
              </a:spcBef>
            </a:pPr>
            <a:endParaRPr lang="en-US" dirty="0"/>
          </a:p>
        </p:txBody>
      </p:sp>
      <p:sp>
        <p:nvSpPr>
          <p:cNvPr id="2" name="Title 1">
            <a:extLst>
              <a:ext uri="{FF2B5EF4-FFF2-40B4-BE49-F238E27FC236}">
                <a16:creationId xmlns:a16="http://schemas.microsoft.com/office/drawing/2014/main" id="{DC731901-0FE7-4C95-B838-DC8485A338C8}"/>
              </a:ext>
            </a:extLst>
          </p:cNvPr>
          <p:cNvSpPr>
            <a:spLocks noGrp="1"/>
          </p:cNvSpPr>
          <p:nvPr>
            <p:ph type="ctrTitle"/>
          </p:nvPr>
        </p:nvSpPr>
        <p:spPr>
          <a:xfrm>
            <a:off x="0" y="244977"/>
            <a:ext cx="3938336" cy="2286000"/>
          </a:xfrm>
        </p:spPr>
        <p:txBody>
          <a:bodyPr>
            <a:normAutofit/>
          </a:bodyPr>
          <a:lstStyle/>
          <a:p>
            <a:r>
              <a:rPr lang="en-US" sz="4400" dirty="0"/>
              <a:t>Programmer’s Guide</a:t>
            </a:r>
          </a:p>
        </p:txBody>
      </p:sp>
      <p:sp>
        <p:nvSpPr>
          <p:cNvPr id="5" name="Slide Number Placeholder 4">
            <a:extLst>
              <a:ext uri="{FF2B5EF4-FFF2-40B4-BE49-F238E27FC236}">
                <a16:creationId xmlns:a16="http://schemas.microsoft.com/office/drawing/2014/main" id="{6CC3796A-5A43-47BF-9D9E-EE0F29DBE013}"/>
              </a:ext>
            </a:extLst>
          </p:cNvPr>
          <p:cNvSpPr>
            <a:spLocks noGrp="1"/>
          </p:cNvSpPr>
          <p:nvPr>
            <p:ph type="sldNum" sz="quarter" idx="12"/>
          </p:nvPr>
        </p:nvSpPr>
        <p:spPr/>
        <p:txBody>
          <a:bodyPr/>
          <a:lstStyle/>
          <a:p>
            <a:fld id="{07CE569E-9B7C-4CB9-AB80-C0841F922CFF}" type="slidenum">
              <a:rPr lang="en-US" smtClean="0"/>
              <a:t>1</a:t>
            </a:fld>
            <a:endParaRPr lang="en-US"/>
          </a:p>
        </p:txBody>
      </p:sp>
    </p:spTree>
    <p:extLst>
      <p:ext uri="{BB962C8B-B14F-4D97-AF65-F5344CB8AC3E}">
        <p14:creationId xmlns:p14="http://schemas.microsoft.com/office/powerpoint/2010/main" val="4227633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DF9063-04A9-4279-AC78-7B696CFF91C1}"/>
              </a:ext>
            </a:extLst>
          </p:cNvPr>
          <p:cNvSpPr>
            <a:spLocks noGrp="1"/>
          </p:cNvSpPr>
          <p:nvPr>
            <p:ph type="subTitle" idx="1"/>
          </p:nvPr>
        </p:nvSpPr>
        <p:spPr>
          <a:xfrm>
            <a:off x="531181" y="136525"/>
            <a:ext cx="10668000" cy="630316"/>
          </a:xfrm>
        </p:spPr>
        <p:txBody>
          <a:bodyPr/>
          <a:lstStyle/>
          <a:p>
            <a:r>
              <a:rPr lang="en-US" u="sng" dirty="0"/>
              <a:t>Crouch</a:t>
            </a:r>
          </a:p>
        </p:txBody>
      </p:sp>
      <p:sp>
        <p:nvSpPr>
          <p:cNvPr id="4" name="Slide Number Placeholder 3">
            <a:extLst>
              <a:ext uri="{FF2B5EF4-FFF2-40B4-BE49-F238E27FC236}">
                <a16:creationId xmlns:a16="http://schemas.microsoft.com/office/drawing/2014/main" id="{1C1AB3B6-75CF-4950-83B1-85F6FAC994D2}"/>
              </a:ext>
            </a:extLst>
          </p:cNvPr>
          <p:cNvSpPr>
            <a:spLocks noGrp="1"/>
          </p:cNvSpPr>
          <p:nvPr>
            <p:ph type="sldNum" sz="quarter" idx="12"/>
          </p:nvPr>
        </p:nvSpPr>
        <p:spPr/>
        <p:txBody>
          <a:bodyPr/>
          <a:lstStyle/>
          <a:p>
            <a:fld id="{07CE569E-9B7C-4CB9-AB80-C0841F922CFF}" type="slidenum">
              <a:rPr lang="en-US" smtClean="0"/>
              <a:t>10</a:t>
            </a:fld>
            <a:endParaRPr lang="en-US"/>
          </a:p>
        </p:txBody>
      </p:sp>
      <p:pic>
        <p:nvPicPr>
          <p:cNvPr id="5" name="Picture 4">
            <a:extLst>
              <a:ext uri="{FF2B5EF4-FFF2-40B4-BE49-F238E27FC236}">
                <a16:creationId xmlns:a16="http://schemas.microsoft.com/office/drawing/2014/main" id="{5AF67E6A-0254-4D49-B33C-DC7E6DAE2339}"/>
              </a:ext>
            </a:extLst>
          </p:cNvPr>
          <p:cNvPicPr>
            <a:picLocks noChangeAspect="1"/>
          </p:cNvPicPr>
          <p:nvPr/>
        </p:nvPicPr>
        <p:blipFill>
          <a:blip r:embed="rId2"/>
          <a:stretch>
            <a:fillRect/>
          </a:stretch>
        </p:blipFill>
        <p:spPr>
          <a:xfrm>
            <a:off x="351899" y="935146"/>
            <a:ext cx="5374506" cy="3010793"/>
          </a:xfrm>
          <a:prstGeom prst="rect">
            <a:avLst/>
          </a:prstGeom>
        </p:spPr>
      </p:pic>
      <p:pic>
        <p:nvPicPr>
          <p:cNvPr id="6" name="Picture 5">
            <a:extLst>
              <a:ext uri="{FF2B5EF4-FFF2-40B4-BE49-F238E27FC236}">
                <a16:creationId xmlns:a16="http://schemas.microsoft.com/office/drawing/2014/main" id="{4DA718EF-F320-4E00-B394-1B1921D43869}"/>
              </a:ext>
            </a:extLst>
          </p:cNvPr>
          <p:cNvPicPr>
            <a:picLocks noChangeAspect="1"/>
          </p:cNvPicPr>
          <p:nvPr/>
        </p:nvPicPr>
        <p:blipFill>
          <a:blip r:embed="rId3"/>
          <a:stretch>
            <a:fillRect/>
          </a:stretch>
        </p:blipFill>
        <p:spPr>
          <a:xfrm>
            <a:off x="351899" y="3945939"/>
            <a:ext cx="5374506" cy="2604071"/>
          </a:xfrm>
          <a:prstGeom prst="rect">
            <a:avLst/>
          </a:prstGeom>
        </p:spPr>
      </p:pic>
      <p:pic>
        <p:nvPicPr>
          <p:cNvPr id="7" name="Picture 6">
            <a:extLst>
              <a:ext uri="{FF2B5EF4-FFF2-40B4-BE49-F238E27FC236}">
                <a16:creationId xmlns:a16="http://schemas.microsoft.com/office/drawing/2014/main" id="{4BEBFE5F-D1B9-44F6-9B18-3C2208109516}"/>
              </a:ext>
            </a:extLst>
          </p:cNvPr>
          <p:cNvPicPr>
            <a:picLocks noChangeAspect="1"/>
          </p:cNvPicPr>
          <p:nvPr/>
        </p:nvPicPr>
        <p:blipFill>
          <a:blip r:embed="rId4"/>
          <a:stretch>
            <a:fillRect/>
          </a:stretch>
        </p:blipFill>
        <p:spPr>
          <a:xfrm>
            <a:off x="5953957" y="935146"/>
            <a:ext cx="5744101" cy="2272292"/>
          </a:xfrm>
          <a:prstGeom prst="rect">
            <a:avLst/>
          </a:prstGeom>
        </p:spPr>
      </p:pic>
      <p:pic>
        <p:nvPicPr>
          <p:cNvPr id="8" name="Picture 7">
            <a:extLst>
              <a:ext uri="{FF2B5EF4-FFF2-40B4-BE49-F238E27FC236}">
                <a16:creationId xmlns:a16="http://schemas.microsoft.com/office/drawing/2014/main" id="{EEDD1D8A-5AB6-454A-8F88-7969D2D53BA7}"/>
              </a:ext>
            </a:extLst>
          </p:cNvPr>
          <p:cNvPicPr>
            <a:picLocks noChangeAspect="1"/>
          </p:cNvPicPr>
          <p:nvPr/>
        </p:nvPicPr>
        <p:blipFill>
          <a:blip r:embed="rId5"/>
          <a:stretch>
            <a:fillRect/>
          </a:stretch>
        </p:blipFill>
        <p:spPr>
          <a:xfrm>
            <a:off x="5953957" y="3207438"/>
            <a:ext cx="5476044" cy="3177892"/>
          </a:xfrm>
          <a:prstGeom prst="rect">
            <a:avLst/>
          </a:prstGeom>
        </p:spPr>
      </p:pic>
    </p:spTree>
    <p:extLst>
      <p:ext uri="{BB962C8B-B14F-4D97-AF65-F5344CB8AC3E}">
        <p14:creationId xmlns:p14="http://schemas.microsoft.com/office/powerpoint/2010/main" val="80756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614CEAB-516C-4074-ACE3-9CC5714E2319}"/>
              </a:ext>
            </a:extLst>
          </p:cNvPr>
          <p:cNvSpPr>
            <a:spLocks noGrp="1"/>
          </p:cNvSpPr>
          <p:nvPr>
            <p:ph type="subTitle" idx="1"/>
          </p:nvPr>
        </p:nvSpPr>
        <p:spPr>
          <a:xfrm>
            <a:off x="762000" y="230819"/>
            <a:ext cx="10668000" cy="532661"/>
          </a:xfrm>
        </p:spPr>
        <p:txBody>
          <a:bodyPr/>
          <a:lstStyle/>
          <a:p>
            <a:r>
              <a:rPr lang="en-US" u="sng" dirty="0"/>
              <a:t>Ground Check</a:t>
            </a:r>
          </a:p>
        </p:txBody>
      </p:sp>
      <p:sp>
        <p:nvSpPr>
          <p:cNvPr id="4" name="Slide Number Placeholder 3">
            <a:extLst>
              <a:ext uri="{FF2B5EF4-FFF2-40B4-BE49-F238E27FC236}">
                <a16:creationId xmlns:a16="http://schemas.microsoft.com/office/drawing/2014/main" id="{C6977981-1C63-4F6F-9B5E-1E819287871B}"/>
              </a:ext>
            </a:extLst>
          </p:cNvPr>
          <p:cNvSpPr>
            <a:spLocks noGrp="1"/>
          </p:cNvSpPr>
          <p:nvPr>
            <p:ph type="sldNum" sz="quarter" idx="12"/>
          </p:nvPr>
        </p:nvSpPr>
        <p:spPr/>
        <p:txBody>
          <a:bodyPr/>
          <a:lstStyle/>
          <a:p>
            <a:fld id="{07CE569E-9B7C-4CB9-AB80-C0841F922CFF}" type="slidenum">
              <a:rPr lang="en-US" smtClean="0"/>
              <a:t>11</a:t>
            </a:fld>
            <a:endParaRPr lang="en-US"/>
          </a:p>
        </p:txBody>
      </p:sp>
      <p:pic>
        <p:nvPicPr>
          <p:cNvPr id="6" name="Picture 5">
            <a:extLst>
              <a:ext uri="{FF2B5EF4-FFF2-40B4-BE49-F238E27FC236}">
                <a16:creationId xmlns:a16="http://schemas.microsoft.com/office/drawing/2014/main" id="{C3530AD1-0839-4D5B-A021-8C2CC3874252}"/>
              </a:ext>
            </a:extLst>
          </p:cNvPr>
          <p:cNvPicPr>
            <a:picLocks noChangeAspect="1"/>
          </p:cNvPicPr>
          <p:nvPr/>
        </p:nvPicPr>
        <p:blipFill>
          <a:blip r:embed="rId2"/>
          <a:stretch>
            <a:fillRect/>
          </a:stretch>
        </p:blipFill>
        <p:spPr>
          <a:xfrm>
            <a:off x="2918830" y="932156"/>
            <a:ext cx="6354339" cy="3303825"/>
          </a:xfrm>
          <a:prstGeom prst="rect">
            <a:avLst/>
          </a:prstGeom>
        </p:spPr>
      </p:pic>
      <p:pic>
        <p:nvPicPr>
          <p:cNvPr id="7" name="Picture 6">
            <a:extLst>
              <a:ext uri="{FF2B5EF4-FFF2-40B4-BE49-F238E27FC236}">
                <a16:creationId xmlns:a16="http://schemas.microsoft.com/office/drawing/2014/main" id="{725C3DC8-2679-4290-AC53-EB1EA1C2E9FD}"/>
              </a:ext>
            </a:extLst>
          </p:cNvPr>
          <p:cNvPicPr>
            <a:picLocks noChangeAspect="1"/>
          </p:cNvPicPr>
          <p:nvPr/>
        </p:nvPicPr>
        <p:blipFill>
          <a:blip r:embed="rId3"/>
          <a:stretch>
            <a:fillRect/>
          </a:stretch>
        </p:blipFill>
        <p:spPr>
          <a:xfrm>
            <a:off x="2918830" y="4241182"/>
            <a:ext cx="6354339" cy="1684661"/>
          </a:xfrm>
          <a:prstGeom prst="rect">
            <a:avLst/>
          </a:prstGeom>
        </p:spPr>
      </p:pic>
    </p:spTree>
    <p:extLst>
      <p:ext uri="{BB962C8B-B14F-4D97-AF65-F5344CB8AC3E}">
        <p14:creationId xmlns:p14="http://schemas.microsoft.com/office/powerpoint/2010/main" val="221742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DC447B-650B-42E3-AC81-08E5174C665B}"/>
              </a:ext>
            </a:extLst>
          </p:cNvPr>
          <p:cNvSpPr>
            <a:spLocks noGrp="1"/>
          </p:cNvSpPr>
          <p:nvPr>
            <p:ph type="subTitle" idx="1"/>
          </p:nvPr>
        </p:nvSpPr>
        <p:spPr>
          <a:xfrm>
            <a:off x="584447" y="136525"/>
            <a:ext cx="10668000" cy="591444"/>
          </a:xfrm>
        </p:spPr>
        <p:txBody>
          <a:bodyPr/>
          <a:lstStyle/>
          <a:p>
            <a:r>
              <a:rPr lang="en-US" u="sng" dirty="0"/>
              <a:t>Jump</a:t>
            </a:r>
          </a:p>
        </p:txBody>
      </p:sp>
      <p:sp>
        <p:nvSpPr>
          <p:cNvPr id="4" name="Slide Number Placeholder 3">
            <a:extLst>
              <a:ext uri="{FF2B5EF4-FFF2-40B4-BE49-F238E27FC236}">
                <a16:creationId xmlns:a16="http://schemas.microsoft.com/office/drawing/2014/main" id="{7AD44B1E-2D21-480C-909B-3CD6A0FB4AC8}"/>
              </a:ext>
            </a:extLst>
          </p:cNvPr>
          <p:cNvSpPr>
            <a:spLocks noGrp="1"/>
          </p:cNvSpPr>
          <p:nvPr>
            <p:ph type="sldNum" sz="quarter" idx="12"/>
          </p:nvPr>
        </p:nvSpPr>
        <p:spPr/>
        <p:txBody>
          <a:bodyPr/>
          <a:lstStyle/>
          <a:p>
            <a:fld id="{07CE569E-9B7C-4CB9-AB80-C0841F922CFF}" type="slidenum">
              <a:rPr lang="en-US" smtClean="0"/>
              <a:t>12</a:t>
            </a:fld>
            <a:endParaRPr lang="en-US"/>
          </a:p>
        </p:txBody>
      </p:sp>
      <p:pic>
        <p:nvPicPr>
          <p:cNvPr id="6" name="Picture 5">
            <a:extLst>
              <a:ext uri="{FF2B5EF4-FFF2-40B4-BE49-F238E27FC236}">
                <a16:creationId xmlns:a16="http://schemas.microsoft.com/office/drawing/2014/main" id="{96A8EA8B-2A76-4ABD-9FA4-C7D403A8BFB9}"/>
              </a:ext>
            </a:extLst>
          </p:cNvPr>
          <p:cNvPicPr>
            <a:picLocks noChangeAspect="1"/>
          </p:cNvPicPr>
          <p:nvPr/>
        </p:nvPicPr>
        <p:blipFill>
          <a:blip r:embed="rId2"/>
          <a:stretch>
            <a:fillRect/>
          </a:stretch>
        </p:blipFill>
        <p:spPr>
          <a:xfrm>
            <a:off x="2855823" y="870158"/>
            <a:ext cx="6125247" cy="5117684"/>
          </a:xfrm>
          <a:prstGeom prst="rect">
            <a:avLst/>
          </a:prstGeom>
        </p:spPr>
      </p:pic>
    </p:spTree>
    <p:extLst>
      <p:ext uri="{BB962C8B-B14F-4D97-AF65-F5344CB8AC3E}">
        <p14:creationId xmlns:p14="http://schemas.microsoft.com/office/powerpoint/2010/main" val="196278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1ED982-4AFC-49E8-8930-530A333DC271}"/>
              </a:ext>
            </a:extLst>
          </p:cNvPr>
          <p:cNvSpPr>
            <a:spLocks noGrp="1"/>
          </p:cNvSpPr>
          <p:nvPr>
            <p:ph type="subTitle" idx="1"/>
          </p:nvPr>
        </p:nvSpPr>
        <p:spPr>
          <a:xfrm>
            <a:off x="762000" y="136525"/>
            <a:ext cx="10668000" cy="568172"/>
          </a:xfrm>
        </p:spPr>
        <p:txBody>
          <a:bodyPr/>
          <a:lstStyle/>
          <a:p>
            <a:r>
              <a:rPr lang="en-US" u="sng" dirty="0"/>
              <a:t>Zoom</a:t>
            </a:r>
          </a:p>
        </p:txBody>
      </p:sp>
      <p:sp>
        <p:nvSpPr>
          <p:cNvPr id="4" name="Slide Number Placeholder 3">
            <a:extLst>
              <a:ext uri="{FF2B5EF4-FFF2-40B4-BE49-F238E27FC236}">
                <a16:creationId xmlns:a16="http://schemas.microsoft.com/office/drawing/2014/main" id="{B35F05C0-5B55-4B8D-84CB-D2D29D24452D}"/>
              </a:ext>
            </a:extLst>
          </p:cNvPr>
          <p:cNvSpPr>
            <a:spLocks noGrp="1"/>
          </p:cNvSpPr>
          <p:nvPr>
            <p:ph type="sldNum" sz="quarter" idx="12"/>
          </p:nvPr>
        </p:nvSpPr>
        <p:spPr/>
        <p:txBody>
          <a:bodyPr/>
          <a:lstStyle/>
          <a:p>
            <a:fld id="{07CE569E-9B7C-4CB9-AB80-C0841F922CFF}" type="slidenum">
              <a:rPr lang="en-US" smtClean="0"/>
              <a:t>13</a:t>
            </a:fld>
            <a:endParaRPr lang="en-US"/>
          </a:p>
        </p:txBody>
      </p:sp>
      <p:pic>
        <p:nvPicPr>
          <p:cNvPr id="5" name="Picture 4">
            <a:extLst>
              <a:ext uri="{FF2B5EF4-FFF2-40B4-BE49-F238E27FC236}">
                <a16:creationId xmlns:a16="http://schemas.microsoft.com/office/drawing/2014/main" id="{062422E3-FFF3-441E-97DB-E88C1A9FF438}"/>
              </a:ext>
            </a:extLst>
          </p:cNvPr>
          <p:cNvPicPr>
            <a:picLocks noChangeAspect="1"/>
          </p:cNvPicPr>
          <p:nvPr/>
        </p:nvPicPr>
        <p:blipFill>
          <a:blip r:embed="rId2"/>
          <a:stretch>
            <a:fillRect/>
          </a:stretch>
        </p:blipFill>
        <p:spPr>
          <a:xfrm>
            <a:off x="2926301" y="715794"/>
            <a:ext cx="6339397" cy="5057557"/>
          </a:xfrm>
          <a:prstGeom prst="rect">
            <a:avLst/>
          </a:prstGeom>
        </p:spPr>
      </p:pic>
    </p:spTree>
    <p:extLst>
      <p:ext uri="{BB962C8B-B14F-4D97-AF65-F5344CB8AC3E}">
        <p14:creationId xmlns:p14="http://schemas.microsoft.com/office/powerpoint/2010/main" val="360741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B9C8-7857-44F8-85A4-D0B278AA9C6F}"/>
              </a:ext>
            </a:extLst>
          </p:cNvPr>
          <p:cNvSpPr>
            <a:spLocks noGrp="1"/>
          </p:cNvSpPr>
          <p:nvPr>
            <p:ph type="ctrTitle"/>
          </p:nvPr>
        </p:nvSpPr>
        <p:spPr>
          <a:xfrm>
            <a:off x="762000" y="136525"/>
            <a:ext cx="10668000" cy="917359"/>
          </a:xfrm>
        </p:spPr>
        <p:txBody>
          <a:bodyPr/>
          <a:lstStyle/>
          <a:p>
            <a:r>
              <a:rPr lang="en-US" dirty="0"/>
              <a:t>Virtual Playground</a:t>
            </a:r>
          </a:p>
        </p:txBody>
      </p:sp>
      <p:sp>
        <p:nvSpPr>
          <p:cNvPr id="3" name="Subtitle 2">
            <a:extLst>
              <a:ext uri="{FF2B5EF4-FFF2-40B4-BE49-F238E27FC236}">
                <a16:creationId xmlns:a16="http://schemas.microsoft.com/office/drawing/2014/main" id="{1064E264-8E4D-4A5C-BC00-CAEBD3127CFD}"/>
              </a:ext>
            </a:extLst>
          </p:cNvPr>
          <p:cNvSpPr>
            <a:spLocks noGrp="1"/>
          </p:cNvSpPr>
          <p:nvPr>
            <p:ph type="subTitle" idx="1"/>
          </p:nvPr>
        </p:nvSpPr>
        <p:spPr>
          <a:xfrm>
            <a:off x="762000" y="1053884"/>
            <a:ext cx="10668000" cy="577050"/>
          </a:xfrm>
        </p:spPr>
        <p:txBody>
          <a:bodyPr/>
          <a:lstStyle/>
          <a:p>
            <a:r>
              <a:rPr lang="en-US" u="sng" dirty="0"/>
              <a:t>Dim Box</a:t>
            </a:r>
          </a:p>
        </p:txBody>
      </p:sp>
      <p:sp>
        <p:nvSpPr>
          <p:cNvPr id="4" name="Slide Number Placeholder 3">
            <a:extLst>
              <a:ext uri="{FF2B5EF4-FFF2-40B4-BE49-F238E27FC236}">
                <a16:creationId xmlns:a16="http://schemas.microsoft.com/office/drawing/2014/main" id="{EF6DB696-D64D-4E10-AC3F-CA3E7A4DD865}"/>
              </a:ext>
            </a:extLst>
          </p:cNvPr>
          <p:cNvSpPr>
            <a:spLocks noGrp="1"/>
          </p:cNvSpPr>
          <p:nvPr>
            <p:ph type="sldNum" sz="quarter" idx="12"/>
          </p:nvPr>
        </p:nvSpPr>
        <p:spPr/>
        <p:txBody>
          <a:bodyPr/>
          <a:lstStyle/>
          <a:p>
            <a:fld id="{07CE569E-9B7C-4CB9-AB80-C0841F922CFF}" type="slidenum">
              <a:rPr lang="en-US" smtClean="0"/>
              <a:t>14</a:t>
            </a:fld>
            <a:endParaRPr lang="en-US"/>
          </a:p>
        </p:txBody>
      </p:sp>
      <p:pic>
        <p:nvPicPr>
          <p:cNvPr id="5" name="Picture 4">
            <a:extLst>
              <a:ext uri="{FF2B5EF4-FFF2-40B4-BE49-F238E27FC236}">
                <a16:creationId xmlns:a16="http://schemas.microsoft.com/office/drawing/2014/main" id="{46843858-29D3-4E18-9702-308E48763957}"/>
              </a:ext>
            </a:extLst>
          </p:cNvPr>
          <p:cNvPicPr>
            <a:picLocks noChangeAspect="1"/>
          </p:cNvPicPr>
          <p:nvPr/>
        </p:nvPicPr>
        <p:blipFill>
          <a:blip r:embed="rId2"/>
          <a:stretch>
            <a:fillRect/>
          </a:stretch>
        </p:blipFill>
        <p:spPr>
          <a:xfrm>
            <a:off x="691116" y="1630934"/>
            <a:ext cx="5005389" cy="1900238"/>
          </a:xfrm>
          <a:prstGeom prst="rect">
            <a:avLst/>
          </a:prstGeom>
        </p:spPr>
      </p:pic>
      <p:pic>
        <p:nvPicPr>
          <p:cNvPr id="6" name="Picture 5">
            <a:extLst>
              <a:ext uri="{FF2B5EF4-FFF2-40B4-BE49-F238E27FC236}">
                <a16:creationId xmlns:a16="http://schemas.microsoft.com/office/drawing/2014/main" id="{4317CB8C-2D54-4F8D-9835-F24C25DE9048}"/>
              </a:ext>
            </a:extLst>
          </p:cNvPr>
          <p:cNvPicPr>
            <a:picLocks noChangeAspect="1"/>
          </p:cNvPicPr>
          <p:nvPr/>
        </p:nvPicPr>
        <p:blipFill>
          <a:blip r:embed="rId3"/>
          <a:stretch>
            <a:fillRect/>
          </a:stretch>
        </p:blipFill>
        <p:spPr>
          <a:xfrm>
            <a:off x="762000" y="3531172"/>
            <a:ext cx="4934505" cy="2678818"/>
          </a:xfrm>
          <a:prstGeom prst="rect">
            <a:avLst/>
          </a:prstGeom>
        </p:spPr>
      </p:pic>
      <p:pic>
        <p:nvPicPr>
          <p:cNvPr id="7" name="Picture 6">
            <a:extLst>
              <a:ext uri="{FF2B5EF4-FFF2-40B4-BE49-F238E27FC236}">
                <a16:creationId xmlns:a16="http://schemas.microsoft.com/office/drawing/2014/main" id="{DB9B6343-074E-4C15-8165-B7171CBCB09E}"/>
              </a:ext>
            </a:extLst>
          </p:cNvPr>
          <p:cNvPicPr>
            <a:picLocks noChangeAspect="1"/>
          </p:cNvPicPr>
          <p:nvPr/>
        </p:nvPicPr>
        <p:blipFill>
          <a:blip r:embed="rId4"/>
          <a:stretch>
            <a:fillRect/>
          </a:stretch>
        </p:blipFill>
        <p:spPr>
          <a:xfrm>
            <a:off x="6301666" y="2042946"/>
            <a:ext cx="4934505" cy="2976451"/>
          </a:xfrm>
          <a:prstGeom prst="rect">
            <a:avLst/>
          </a:prstGeom>
        </p:spPr>
      </p:pic>
    </p:spTree>
    <p:extLst>
      <p:ext uri="{BB962C8B-B14F-4D97-AF65-F5344CB8AC3E}">
        <p14:creationId xmlns:p14="http://schemas.microsoft.com/office/powerpoint/2010/main" val="198070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F4FBC7-E17B-4EE6-9419-C7DF4414A45A}"/>
              </a:ext>
            </a:extLst>
          </p:cNvPr>
          <p:cNvSpPr>
            <a:spLocks noGrp="1"/>
          </p:cNvSpPr>
          <p:nvPr>
            <p:ph type="sldNum" sz="quarter" idx="12"/>
          </p:nvPr>
        </p:nvSpPr>
        <p:spPr/>
        <p:txBody>
          <a:bodyPr/>
          <a:lstStyle/>
          <a:p>
            <a:fld id="{07CE569E-9B7C-4CB9-AB80-C0841F922CFF}" type="slidenum">
              <a:rPr lang="en-US" smtClean="0"/>
              <a:t>15</a:t>
            </a:fld>
            <a:endParaRPr lang="en-US"/>
          </a:p>
        </p:txBody>
      </p:sp>
      <p:pic>
        <p:nvPicPr>
          <p:cNvPr id="5" name="Picture 4">
            <a:extLst>
              <a:ext uri="{FF2B5EF4-FFF2-40B4-BE49-F238E27FC236}">
                <a16:creationId xmlns:a16="http://schemas.microsoft.com/office/drawing/2014/main" id="{8813AFA0-689C-4B38-8C2E-F474E2DF184C}"/>
              </a:ext>
            </a:extLst>
          </p:cNvPr>
          <p:cNvPicPr>
            <a:picLocks noChangeAspect="1"/>
          </p:cNvPicPr>
          <p:nvPr/>
        </p:nvPicPr>
        <p:blipFill>
          <a:blip r:embed="rId2"/>
          <a:stretch>
            <a:fillRect/>
          </a:stretch>
        </p:blipFill>
        <p:spPr>
          <a:xfrm>
            <a:off x="267921" y="1392705"/>
            <a:ext cx="4898883" cy="3342577"/>
          </a:xfrm>
          <a:prstGeom prst="rect">
            <a:avLst/>
          </a:prstGeom>
        </p:spPr>
      </p:pic>
      <p:pic>
        <p:nvPicPr>
          <p:cNvPr id="6" name="Picture 5">
            <a:extLst>
              <a:ext uri="{FF2B5EF4-FFF2-40B4-BE49-F238E27FC236}">
                <a16:creationId xmlns:a16="http://schemas.microsoft.com/office/drawing/2014/main" id="{AD5ADA14-35E1-41B0-A5D8-14EC3E9D741C}"/>
              </a:ext>
            </a:extLst>
          </p:cNvPr>
          <p:cNvPicPr>
            <a:picLocks noChangeAspect="1"/>
          </p:cNvPicPr>
          <p:nvPr/>
        </p:nvPicPr>
        <p:blipFill>
          <a:blip r:embed="rId3"/>
          <a:stretch>
            <a:fillRect/>
          </a:stretch>
        </p:blipFill>
        <p:spPr>
          <a:xfrm>
            <a:off x="5477522" y="1403491"/>
            <a:ext cx="5776929" cy="3337184"/>
          </a:xfrm>
          <a:prstGeom prst="rect">
            <a:avLst/>
          </a:prstGeom>
        </p:spPr>
      </p:pic>
    </p:spTree>
    <p:extLst>
      <p:ext uri="{BB962C8B-B14F-4D97-AF65-F5344CB8AC3E}">
        <p14:creationId xmlns:p14="http://schemas.microsoft.com/office/powerpoint/2010/main" val="345720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D6F11D-C7ED-4107-8328-364C70211551}"/>
              </a:ext>
            </a:extLst>
          </p:cNvPr>
          <p:cNvSpPr>
            <a:spLocks noGrp="1"/>
          </p:cNvSpPr>
          <p:nvPr>
            <p:ph type="sldNum" sz="quarter" idx="12"/>
          </p:nvPr>
        </p:nvSpPr>
        <p:spPr/>
        <p:txBody>
          <a:bodyPr/>
          <a:lstStyle/>
          <a:p>
            <a:fld id="{07CE569E-9B7C-4CB9-AB80-C0841F922CFF}" type="slidenum">
              <a:rPr lang="en-US" smtClean="0"/>
              <a:t>16</a:t>
            </a:fld>
            <a:endParaRPr lang="en-US"/>
          </a:p>
        </p:txBody>
      </p:sp>
      <p:pic>
        <p:nvPicPr>
          <p:cNvPr id="5" name="Picture 4">
            <a:extLst>
              <a:ext uri="{FF2B5EF4-FFF2-40B4-BE49-F238E27FC236}">
                <a16:creationId xmlns:a16="http://schemas.microsoft.com/office/drawing/2014/main" id="{EF982393-596E-4B2D-BBC6-546129821603}"/>
              </a:ext>
            </a:extLst>
          </p:cNvPr>
          <p:cNvPicPr>
            <a:picLocks noChangeAspect="1"/>
          </p:cNvPicPr>
          <p:nvPr/>
        </p:nvPicPr>
        <p:blipFill>
          <a:blip r:embed="rId2"/>
          <a:stretch>
            <a:fillRect/>
          </a:stretch>
        </p:blipFill>
        <p:spPr>
          <a:xfrm>
            <a:off x="1331650" y="212455"/>
            <a:ext cx="9067059" cy="2895983"/>
          </a:xfrm>
          <a:prstGeom prst="rect">
            <a:avLst/>
          </a:prstGeom>
        </p:spPr>
      </p:pic>
      <p:pic>
        <p:nvPicPr>
          <p:cNvPr id="6" name="Picture 5">
            <a:extLst>
              <a:ext uri="{FF2B5EF4-FFF2-40B4-BE49-F238E27FC236}">
                <a16:creationId xmlns:a16="http://schemas.microsoft.com/office/drawing/2014/main" id="{9158D783-BEFC-44D2-BCD5-2419B1C15F47}"/>
              </a:ext>
            </a:extLst>
          </p:cNvPr>
          <p:cNvPicPr>
            <a:picLocks noChangeAspect="1"/>
          </p:cNvPicPr>
          <p:nvPr/>
        </p:nvPicPr>
        <p:blipFill>
          <a:blip r:embed="rId3"/>
          <a:stretch>
            <a:fillRect/>
          </a:stretch>
        </p:blipFill>
        <p:spPr>
          <a:xfrm>
            <a:off x="1331650" y="3088896"/>
            <a:ext cx="6299881" cy="3267454"/>
          </a:xfrm>
          <a:prstGeom prst="rect">
            <a:avLst/>
          </a:prstGeom>
        </p:spPr>
      </p:pic>
    </p:spTree>
    <p:extLst>
      <p:ext uri="{BB962C8B-B14F-4D97-AF65-F5344CB8AC3E}">
        <p14:creationId xmlns:p14="http://schemas.microsoft.com/office/powerpoint/2010/main" val="353772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85492F-2770-4976-BD9E-05911D91A6D5}"/>
              </a:ext>
            </a:extLst>
          </p:cNvPr>
          <p:cNvSpPr>
            <a:spLocks noGrp="1"/>
          </p:cNvSpPr>
          <p:nvPr>
            <p:ph type="sldNum" sz="quarter" idx="12"/>
          </p:nvPr>
        </p:nvSpPr>
        <p:spPr/>
        <p:txBody>
          <a:bodyPr/>
          <a:lstStyle/>
          <a:p>
            <a:fld id="{07CE569E-9B7C-4CB9-AB80-C0841F922CFF}" type="slidenum">
              <a:rPr lang="en-US" smtClean="0"/>
              <a:t>17</a:t>
            </a:fld>
            <a:endParaRPr lang="en-US"/>
          </a:p>
        </p:txBody>
      </p:sp>
      <p:pic>
        <p:nvPicPr>
          <p:cNvPr id="6" name="Picture 5">
            <a:extLst>
              <a:ext uri="{FF2B5EF4-FFF2-40B4-BE49-F238E27FC236}">
                <a16:creationId xmlns:a16="http://schemas.microsoft.com/office/drawing/2014/main" id="{AF5477D8-2FED-44FF-87DC-EDFDFC71BA7A}"/>
              </a:ext>
            </a:extLst>
          </p:cNvPr>
          <p:cNvPicPr>
            <a:picLocks noChangeAspect="1"/>
          </p:cNvPicPr>
          <p:nvPr/>
        </p:nvPicPr>
        <p:blipFill>
          <a:blip r:embed="rId2"/>
          <a:stretch>
            <a:fillRect/>
          </a:stretch>
        </p:blipFill>
        <p:spPr>
          <a:xfrm>
            <a:off x="2658955" y="323275"/>
            <a:ext cx="5934629" cy="2906532"/>
          </a:xfrm>
          <a:prstGeom prst="rect">
            <a:avLst/>
          </a:prstGeom>
        </p:spPr>
      </p:pic>
      <p:pic>
        <p:nvPicPr>
          <p:cNvPr id="7" name="Picture 6">
            <a:extLst>
              <a:ext uri="{FF2B5EF4-FFF2-40B4-BE49-F238E27FC236}">
                <a16:creationId xmlns:a16="http://schemas.microsoft.com/office/drawing/2014/main" id="{5B86C197-42B9-4B29-A719-C7C3F2CF05E1}"/>
              </a:ext>
            </a:extLst>
          </p:cNvPr>
          <p:cNvPicPr>
            <a:picLocks noChangeAspect="1"/>
          </p:cNvPicPr>
          <p:nvPr/>
        </p:nvPicPr>
        <p:blipFill>
          <a:blip r:embed="rId3"/>
          <a:stretch>
            <a:fillRect/>
          </a:stretch>
        </p:blipFill>
        <p:spPr>
          <a:xfrm>
            <a:off x="2658954" y="3229807"/>
            <a:ext cx="5934629" cy="2681892"/>
          </a:xfrm>
          <a:prstGeom prst="rect">
            <a:avLst/>
          </a:prstGeom>
        </p:spPr>
      </p:pic>
    </p:spTree>
    <p:extLst>
      <p:ext uri="{BB962C8B-B14F-4D97-AF65-F5344CB8AC3E}">
        <p14:creationId xmlns:p14="http://schemas.microsoft.com/office/powerpoint/2010/main" val="712531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C734CC-E5F3-4A9F-A344-356AC7DE5FE9}"/>
              </a:ext>
            </a:extLst>
          </p:cNvPr>
          <p:cNvSpPr>
            <a:spLocks noGrp="1"/>
          </p:cNvSpPr>
          <p:nvPr>
            <p:ph type="sldNum" sz="quarter" idx="12"/>
          </p:nvPr>
        </p:nvSpPr>
        <p:spPr/>
        <p:txBody>
          <a:bodyPr/>
          <a:lstStyle/>
          <a:p>
            <a:fld id="{07CE569E-9B7C-4CB9-AB80-C0841F922CFF}" type="slidenum">
              <a:rPr lang="en-US" smtClean="0"/>
              <a:t>18</a:t>
            </a:fld>
            <a:endParaRPr lang="en-US"/>
          </a:p>
        </p:txBody>
      </p:sp>
      <p:pic>
        <p:nvPicPr>
          <p:cNvPr id="5" name="Picture 4">
            <a:extLst>
              <a:ext uri="{FF2B5EF4-FFF2-40B4-BE49-F238E27FC236}">
                <a16:creationId xmlns:a16="http://schemas.microsoft.com/office/drawing/2014/main" id="{CF42C7CE-9854-47B9-BA77-20D2C6B2F700}"/>
              </a:ext>
            </a:extLst>
          </p:cNvPr>
          <p:cNvPicPr>
            <a:picLocks noChangeAspect="1"/>
          </p:cNvPicPr>
          <p:nvPr/>
        </p:nvPicPr>
        <p:blipFill>
          <a:blip r:embed="rId2"/>
          <a:stretch>
            <a:fillRect/>
          </a:stretch>
        </p:blipFill>
        <p:spPr>
          <a:xfrm>
            <a:off x="1597979" y="436711"/>
            <a:ext cx="8439133" cy="2384972"/>
          </a:xfrm>
          <a:prstGeom prst="rect">
            <a:avLst/>
          </a:prstGeom>
        </p:spPr>
      </p:pic>
      <p:pic>
        <p:nvPicPr>
          <p:cNvPr id="6" name="Picture 5">
            <a:extLst>
              <a:ext uri="{FF2B5EF4-FFF2-40B4-BE49-F238E27FC236}">
                <a16:creationId xmlns:a16="http://schemas.microsoft.com/office/drawing/2014/main" id="{24FF42E1-44E7-4B6F-BB60-E55E21806EA3}"/>
              </a:ext>
            </a:extLst>
          </p:cNvPr>
          <p:cNvPicPr>
            <a:picLocks noChangeAspect="1"/>
          </p:cNvPicPr>
          <p:nvPr/>
        </p:nvPicPr>
        <p:blipFill>
          <a:blip r:embed="rId3"/>
          <a:stretch>
            <a:fillRect/>
          </a:stretch>
        </p:blipFill>
        <p:spPr>
          <a:xfrm>
            <a:off x="1597979" y="2843832"/>
            <a:ext cx="5477524" cy="3091864"/>
          </a:xfrm>
          <a:prstGeom prst="rect">
            <a:avLst/>
          </a:prstGeom>
        </p:spPr>
      </p:pic>
    </p:spTree>
    <p:extLst>
      <p:ext uri="{BB962C8B-B14F-4D97-AF65-F5344CB8AC3E}">
        <p14:creationId xmlns:p14="http://schemas.microsoft.com/office/powerpoint/2010/main" val="318675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7DAAA7-E116-4C1B-BA5D-BFFFB4403B95}"/>
              </a:ext>
            </a:extLst>
          </p:cNvPr>
          <p:cNvSpPr>
            <a:spLocks noGrp="1"/>
          </p:cNvSpPr>
          <p:nvPr>
            <p:ph type="sldNum" sz="quarter" idx="12"/>
          </p:nvPr>
        </p:nvSpPr>
        <p:spPr/>
        <p:txBody>
          <a:bodyPr/>
          <a:lstStyle/>
          <a:p>
            <a:fld id="{07CE569E-9B7C-4CB9-AB80-C0841F922CFF}" type="slidenum">
              <a:rPr lang="en-US" smtClean="0"/>
              <a:t>19</a:t>
            </a:fld>
            <a:endParaRPr lang="en-US"/>
          </a:p>
        </p:txBody>
      </p:sp>
      <p:pic>
        <p:nvPicPr>
          <p:cNvPr id="5" name="Picture 4">
            <a:extLst>
              <a:ext uri="{FF2B5EF4-FFF2-40B4-BE49-F238E27FC236}">
                <a16:creationId xmlns:a16="http://schemas.microsoft.com/office/drawing/2014/main" id="{C2F420C9-15E6-49F6-A702-7F9F4B38097B}"/>
              </a:ext>
            </a:extLst>
          </p:cNvPr>
          <p:cNvPicPr>
            <a:picLocks noChangeAspect="1"/>
          </p:cNvPicPr>
          <p:nvPr/>
        </p:nvPicPr>
        <p:blipFill>
          <a:blip r:embed="rId2"/>
          <a:stretch>
            <a:fillRect/>
          </a:stretch>
        </p:blipFill>
        <p:spPr>
          <a:xfrm>
            <a:off x="2325949" y="487519"/>
            <a:ext cx="6741111" cy="2941481"/>
          </a:xfrm>
          <a:prstGeom prst="rect">
            <a:avLst/>
          </a:prstGeom>
        </p:spPr>
      </p:pic>
      <p:pic>
        <p:nvPicPr>
          <p:cNvPr id="6" name="Picture 5">
            <a:extLst>
              <a:ext uri="{FF2B5EF4-FFF2-40B4-BE49-F238E27FC236}">
                <a16:creationId xmlns:a16="http://schemas.microsoft.com/office/drawing/2014/main" id="{1CA91215-B915-4876-AF92-5E1E291E284C}"/>
              </a:ext>
            </a:extLst>
          </p:cNvPr>
          <p:cNvPicPr>
            <a:picLocks noChangeAspect="1"/>
          </p:cNvPicPr>
          <p:nvPr/>
        </p:nvPicPr>
        <p:blipFill>
          <a:blip r:embed="rId3"/>
          <a:stretch>
            <a:fillRect/>
          </a:stretch>
        </p:blipFill>
        <p:spPr>
          <a:xfrm>
            <a:off x="2325949" y="3429001"/>
            <a:ext cx="5530789" cy="2809680"/>
          </a:xfrm>
          <a:prstGeom prst="rect">
            <a:avLst/>
          </a:prstGeom>
        </p:spPr>
      </p:pic>
    </p:spTree>
    <p:extLst>
      <p:ext uri="{BB962C8B-B14F-4D97-AF65-F5344CB8AC3E}">
        <p14:creationId xmlns:p14="http://schemas.microsoft.com/office/powerpoint/2010/main" val="36356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477B-F7BF-4222-B11D-5A1AE114A7BB}"/>
              </a:ext>
            </a:extLst>
          </p:cNvPr>
          <p:cNvSpPr>
            <a:spLocks noGrp="1"/>
          </p:cNvSpPr>
          <p:nvPr>
            <p:ph type="ctrTitle"/>
          </p:nvPr>
        </p:nvSpPr>
        <p:spPr>
          <a:xfrm>
            <a:off x="762000" y="136525"/>
            <a:ext cx="10668000" cy="1097471"/>
          </a:xfrm>
        </p:spPr>
        <p:txBody>
          <a:bodyPr/>
          <a:lstStyle/>
          <a:p>
            <a:r>
              <a:rPr lang="en-US" dirty="0"/>
              <a:t>Table of Contents</a:t>
            </a:r>
          </a:p>
        </p:txBody>
      </p:sp>
      <p:sp>
        <p:nvSpPr>
          <p:cNvPr id="3" name="Subtitle 2">
            <a:extLst>
              <a:ext uri="{FF2B5EF4-FFF2-40B4-BE49-F238E27FC236}">
                <a16:creationId xmlns:a16="http://schemas.microsoft.com/office/drawing/2014/main" id="{6B5AD9B1-062F-4D52-8A8A-C3918ADE532E}"/>
              </a:ext>
            </a:extLst>
          </p:cNvPr>
          <p:cNvSpPr>
            <a:spLocks noGrp="1"/>
          </p:cNvSpPr>
          <p:nvPr>
            <p:ph type="subTitle" idx="1"/>
          </p:nvPr>
        </p:nvSpPr>
        <p:spPr>
          <a:xfrm>
            <a:off x="762000" y="1340526"/>
            <a:ext cx="10668000" cy="4707849"/>
          </a:xfrm>
        </p:spPr>
        <p:txBody>
          <a:bodyPr>
            <a:normAutofit fontScale="70000" lnSpcReduction="20000"/>
          </a:bodyPr>
          <a:lstStyle/>
          <a:p>
            <a:pPr marL="342900" indent="-342900" algn="l">
              <a:buFont typeface="Arial" panose="020B0604020202020204" pitchFamily="34" charset="0"/>
              <a:buChar char="•"/>
            </a:pPr>
            <a:r>
              <a:rPr lang="en-US" b="1" dirty="0"/>
              <a:t>Section 1: Assumptions about the Programmer ……………………… 3</a:t>
            </a:r>
          </a:p>
          <a:p>
            <a:pPr marL="342900" indent="-342900" algn="l">
              <a:buFont typeface="Arial" panose="020B0604020202020204" pitchFamily="34" charset="0"/>
              <a:buChar char="•"/>
            </a:pPr>
            <a:r>
              <a:rPr lang="en-US" b="1" dirty="0"/>
              <a:t>Section 2: High Level Design …………………………………………….. 4</a:t>
            </a:r>
          </a:p>
          <a:p>
            <a:pPr marL="342900" indent="-342900" algn="l">
              <a:buFont typeface="Arial" panose="020B0604020202020204" pitchFamily="34" charset="0"/>
              <a:buChar char="•"/>
            </a:pPr>
            <a:r>
              <a:rPr lang="en-US" b="1" dirty="0"/>
              <a:t>Section 3: More Detailed Design …...…………………………………... 5</a:t>
            </a:r>
          </a:p>
          <a:p>
            <a:pPr marL="342900" indent="-342900" algn="l">
              <a:buFont typeface="Arial" panose="020B0604020202020204" pitchFamily="34" charset="0"/>
              <a:buChar char="•"/>
            </a:pPr>
            <a:r>
              <a:rPr lang="en-US" b="1" dirty="0"/>
              <a:t>Section 4: Installation Instructions ……………………………………… 6</a:t>
            </a:r>
          </a:p>
          <a:p>
            <a:pPr marL="342900" indent="-342900" algn="l">
              <a:buFont typeface="Arial" panose="020B0604020202020204" pitchFamily="34" charset="0"/>
              <a:buChar char="•"/>
            </a:pPr>
            <a:r>
              <a:rPr lang="en-US" b="1" dirty="0"/>
              <a:t>Appendix A. Implementation Code …………………………………….. 7 </a:t>
            </a:r>
          </a:p>
          <a:p>
            <a:pPr marL="971550" lvl="1" indent="-514350" algn="l">
              <a:buFont typeface="+mj-lt"/>
              <a:buAutoNum type="romanUcPeriod"/>
            </a:pPr>
            <a:r>
              <a:rPr lang="en-US" b="1" dirty="0"/>
              <a:t>First Person Controller ……………………………………………. 8-13</a:t>
            </a:r>
          </a:p>
          <a:p>
            <a:pPr marL="971550" lvl="1" indent="-514350" algn="l">
              <a:buFont typeface="+mj-lt"/>
              <a:buAutoNum type="romanUcPeriod"/>
            </a:pPr>
            <a:r>
              <a:rPr lang="en-US" b="1" dirty="0"/>
              <a:t>Virtual Playground ………………………………………………. 14-39</a:t>
            </a:r>
          </a:p>
          <a:p>
            <a:pPr marL="971550" lvl="1" indent="-514350" algn="l">
              <a:buFont typeface="+mj-lt"/>
              <a:buAutoNum type="romanUcPeriod"/>
            </a:pPr>
            <a:r>
              <a:rPr lang="en-US" b="1" dirty="0" err="1"/>
              <a:t>Devion</a:t>
            </a:r>
            <a:r>
              <a:rPr lang="en-US" b="1" dirty="0"/>
              <a:t> Games ……………………………………………………. 40-49</a:t>
            </a:r>
          </a:p>
          <a:p>
            <a:pPr marL="971550" lvl="1" indent="-514350" algn="l">
              <a:buFont typeface="+mj-lt"/>
              <a:buAutoNum type="romanUcPeriod"/>
            </a:pPr>
            <a:r>
              <a:rPr lang="en-US" b="1" dirty="0"/>
              <a:t>Quiz ………………………………………………………………… 50-53</a:t>
            </a:r>
          </a:p>
          <a:p>
            <a:pPr marL="971550" lvl="1" indent="-514350" algn="l">
              <a:buFont typeface="+mj-lt"/>
              <a:buAutoNum type="romanUcPeriod"/>
            </a:pPr>
            <a:r>
              <a:rPr lang="en-US" b="1" dirty="0"/>
              <a:t>Menu ……………………………………………………………….. 54-55</a:t>
            </a:r>
          </a:p>
          <a:p>
            <a:pPr marL="342900" indent="-342900" algn="l">
              <a:buFont typeface="Arial" panose="020B0604020202020204" pitchFamily="34" charset="0"/>
              <a:buChar char="•"/>
            </a:pPr>
            <a:r>
              <a:rPr lang="en-US" b="1" dirty="0"/>
              <a:t>Appendix B. User Manual …………………………………………… 56-62</a:t>
            </a:r>
          </a:p>
          <a:p>
            <a:pPr marL="342900" indent="-342900" algn="l">
              <a:buFont typeface="Arial" panose="020B0604020202020204" pitchFamily="34" charset="0"/>
              <a:buChar char="•"/>
            </a:pPr>
            <a:r>
              <a:rPr lang="en-US" b="1" dirty="0"/>
              <a:t>Future Implementations ……………………………………………….... 62</a:t>
            </a:r>
          </a:p>
          <a:p>
            <a:pPr marL="342900" indent="-342900" algn="l">
              <a:buFont typeface="Arial" panose="020B0604020202020204" pitchFamily="34" charset="0"/>
              <a:buChar char="•"/>
            </a:pPr>
            <a:r>
              <a:rPr lang="en-US" b="1" dirty="0"/>
              <a:t>Appendix C. Test Plan ……………………………………….………. 63-72</a:t>
            </a:r>
          </a:p>
          <a:p>
            <a:pPr marL="342900" indent="-342900" algn="l">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9442D897-210C-4EB8-9BD8-F383D7F6F9F0}"/>
              </a:ext>
            </a:extLst>
          </p:cNvPr>
          <p:cNvSpPr>
            <a:spLocks noGrp="1"/>
          </p:cNvSpPr>
          <p:nvPr>
            <p:ph type="sldNum" sz="quarter" idx="12"/>
          </p:nvPr>
        </p:nvSpPr>
        <p:spPr/>
        <p:txBody>
          <a:bodyPr/>
          <a:lstStyle/>
          <a:p>
            <a:fld id="{07CE569E-9B7C-4CB9-AB80-C0841F922CFF}" type="slidenum">
              <a:rPr lang="en-US" smtClean="0"/>
              <a:t>2</a:t>
            </a:fld>
            <a:endParaRPr lang="en-US"/>
          </a:p>
        </p:txBody>
      </p:sp>
    </p:spTree>
    <p:extLst>
      <p:ext uri="{BB962C8B-B14F-4D97-AF65-F5344CB8AC3E}">
        <p14:creationId xmlns:p14="http://schemas.microsoft.com/office/powerpoint/2010/main" val="2021733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44B576-746F-4B98-BD62-5EDB30002730}"/>
              </a:ext>
            </a:extLst>
          </p:cNvPr>
          <p:cNvSpPr>
            <a:spLocks noGrp="1"/>
          </p:cNvSpPr>
          <p:nvPr>
            <p:ph type="sldNum" sz="quarter" idx="12"/>
          </p:nvPr>
        </p:nvSpPr>
        <p:spPr/>
        <p:txBody>
          <a:bodyPr/>
          <a:lstStyle/>
          <a:p>
            <a:fld id="{07CE569E-9B7C-4CB9-AB80-C0841F922CFF}" type="slidenum">
              <a:rPr lang="en-US" smtClean="0"/>
              <a:t>20</a:t>
            </a:fld>
            <a:endParaRPr lang="en-US"/>
          </a:p>
        </p:txBody>
      </p:sp>
      <p:pic>
        <p:nvPicPr>
          <p:cNvPr id="5" name="Picture 4">
            <a:extLst>
              <a:ext uri="{FF2B5EF4-FFF2-40B4-BE49-F238E27FC236}">
                <a16:creationId xmlns:a16="http://schemas.microsoft.com/office/drawing/2014/main" id="{C05F406B-BEC7-46F4-AA64-50D149516C8D}"/>
              </a:ext>
            </a:extLst>
          </p:cNvPr>
          <p:cNvPicPr>
            <a:picLocks noChangeAspect="1"/>
          </p:cNvPicPr>
          <p:nvPr/>
        </p:nvPicPr>
        <p:blipFill>
          <a:blip r:embed="rId2"/>
          <a:stretch>
            <a:fillRect/>
          </a:stretch>
        </p:blipFill>
        <p:spPr>
          <a:xfrm>
            <a:off x="3009531" y="344188"/>
            <a:ext cx="5822780" cy="3200123"/>
          </a:xfrm>
          <a:prstGeom prst="rect">
            <a:avLst/>
          </a:prstGeom>
        </p:spPr>
      </p:pic>
      <p:pic>
        <p:nvPicPr>
          <p:cNvPr id="7" name="Picture 6">
            <a:extLst>
              <a:ext uri="{FF2B5EF4-FFF2-40B4-BE49-F238E27FC236}">
                <a16:creationId xmlns:a16="http://schemas.microsoft.com/office/drawing/2014/main" id="{8112B8AB-4E76-4BFD-A826-6516B8AA0059}"/>
              </a:ext>
            </a:extLst>
          </p:cNvPr>
          <p:cNvPicPr>
            <a:picLocks noChangeAspect="1"/>
          </p:cNvPicPr>
          <p:nvPr/>
        </p:nvPicPr>
        <p:blipFill>
          <a:blip r:embed="rId3"/>
          <a:stretch>
            <a:fillRect/>
          </a:stretch>
        </p:blipFill>
        <p:spPr>
          <a:xfrm>
            <a:off x="3009531" y="3544311"/>
            <a:ext cx="6237369" cy="2545771"/>
          </a:xfrm>
          <a:prstGeom prst="rect">
            <a:avLst/>
          </a:prstGeom>
        </p:spPr>
      </p:pic>
    </p:spTree>
    <p:extLst>
      <p:ext uri="{BB962C8B-B14F-4D97-AF65-F5344CB8AC3E}">
        <p14:creationId xmlns:p14="http://schemas.microsoft.com/office/powerpoint/2010/main" val="255724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1BABF6-1ABF-4C00-8E3C-059CEB7C31ED}"/>
              </a:ext>
            </a:extLst>
          </p:cNvPr>
          <p:cNvSpPr>
            <a:spLocks noGrp="1"/>
          </p:cNvSpPr>
          <p:nvPr>
            <p:ph type="sldNum" sz="quarter" idx="12"/>
          </p:nvPr>
        </p:nvSpPr>
        <p:spPr/>
        <p:txBody>
          <a:bodyPr/>
          <a:lstStyle/>
          <a:p>
            <a:fld id="{07CE569E-9B7C-4CB9-AB80-C0841F922CFF}" type="slidenum">
              <a:rPr lang="en-US" smtClean="0"/>
              <a:t>21</a:t>
            </a:fld>
            <a:endParaRPr lang="en-US"/>
          </a:p>
        </p:txBody>
      </p:sp>
      <p:pic>
        <p:nvPicPr>
          <p:cNvPr id="5" name="Picture 4">
            <a:extLst>
              <a:ext uri="{FF2B5EF4-FFF2-40B4-BE49-F238E27FC236}">
                <a16:creationId xmlns:a16="http://schemas.microsoft.com/office/drawing/2014/main" id="{61B48DB5-1D4C-4886-81E7-9B40B3B82397}"/>
              </a:ext>
            </a:extLst>
          </p:cNvPr>
          <p:cNvPicPr>
            <a:picLocks noChangeAspect="1"/>
          </p:cNvPicPr>
          <p:nvPr/>
        </p:nvPicPr>
        <p:blipFill>
          <a:blip r:embed="rId2"/>
          <a:stretch>
            <a:fillRect/>
          </a:stretch>
        </p:blipFill>
        <p:spPr>
          <a:xfrm>
            <a:off x="1420427" y="550102"/>
            <a:ext cx="9129928" cy="2264131"/>
          </a:xfrm>
          <a:prstGeom prst="rect">
            <a:avLst/>
          </a:prstGeom>
        </p:spPr>
      </p:pic>
      <p:pic>
        <p:nvPicPr>
          <p:cNvPr id="6" name="Picture 5">
            <a:extLst>
              <a:ext uri="{FF2B5EF4-FFF2-40B4-BE49-F238E27FC236}">
                <a16:creationId xmlns:a16="http://schemas.microsoft.com/office/drawing/2014/main" id="{79D767D5-3D7F-460B-9BAE-3A4FA70DA1B0}"/>
              </a:ext>
            </a:extLst>
          </p:cNvPr>
          <p:cNvPicPr>
            <a:picLocks noChangeAspect="1"/>
          </p:cNvPicPr>
          <p:nvPr/>
        </p:nvPicPr>
        <p:blipFill>
          <a:blip r:embed="rId3"/>
          <a:stretch>
            <a:fillRect/>
          </a:stretch>
        </p:blipFill>
        <p:spPr>
          <a:xfrm>
            <a:off x="1420427" y="2814233"/>
            <a:ext cx="7857833" cy="2878898"/>
          </a:xfrm>
          <a:prstGeom prst="rect">
            <a:avLst/>
          </a:prstGeom>
        </p:spPr>
      </p:pic>
    </p:spTree>
    <p:extLst>
      <p:ext uri="{BB962C8B-B14F-4D97-AF65-F5344CB8AC3E}">
        <p14:creationId xmlns:p14="http://schemas.microsoft.com/office/powerpoint/2010/main" val="4056599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C14F99-B154-48B3-ADEE-EE895A8BBF92}"/>
              </a:ext>
            </a:extLst>
          </p:cNvPr>
          <p:cNvSpPr>
            <a:spLocks noGrp="1"/>
          </p:cNvSpPr>
          <p:nvPr>
            <p:ph type="sldNum" sz="quarter" idx="12"/>
          </p:nvPr>
        </p:nvSpPr>
        <p:spPr/>
        <p:txBody>
          <a:bodyPr/>
          <a:lstStyle/>
          <a:p>
            <a:fld id="{07CE569E-9B7C-4CB9-AB80-C0841F922CFF}" type="slidenum">
              <a:rPr lang="en-US" smtClean="0"/>
              <a:t>22</a:t>
            </a:fld>
            <a:endParaRPr lang="en-US"/>
          </a:p>
        </p:txBody>
      </p:sp>
      <p:pic>
        <p:nvPicPr>
          <p:cNvPr id="5" name="Picture 4">
            <a:extLst>
              <a:ext uri="{FF2B5EF4-FFF2-40B4-BE49-F238E27FC236}">
                <a16:creationId xmlns:a16="http://schemas.microsoft.com/office/drawing/2014/main" id="{2729A6ED-E507-4C13-8FE3-AD36B95520BA}"/>
              </a:ext>
            </a:extLst>
          </p:cNvPr>
          <p:cNvPicPr>
            <a:picLocks noChangeAspect="1"/>
          </p:cNvPicPr>
          <p:nvPr/>
        </p:nvPicPr>
        <p:blipFill>
          <a:blip r:embed="rId2"/>
          <a:stretch>
            <a:fillRect/>
          </a:stretch>
        </p:blipFill>
        <p:spPr>
          <a:xfrm>
            <a:off x="932155" y="615133"/>
            <a:ext cx="7637755" cy="2071062"/>
          </a:xfrm>
          <a:prstGeom prst="rect">
            <a:avLst/>
          </a:prstGeom>
        </p:spPr>
      </p:pic>
      <p:pic>
        <p:nvPicPr>
          <p:cNvPr id="6" name="Picture 5">
            <a:extLst>
              <a:ext uri="{FF2B5EF4-FFF2-40B4-BE49-F238E27FC236}">
                <a16:creationId xmlns:a16="http://schemas.microsoft.com/office/drawing/2014/main" id="{AB199F80-4429-495A-906B-6596A4019483}"/>
              </a:ext>
            </a:extLst>
          </p:cNvPr>
          <p:cNvPicPr>
            <a:picLocks noChangeAspect="1"/>
          </p:cNvPicPr>
          <p:nvPr/>
        </p:nvPicPr>
        <p:blipFill>
          <a:blip r:embed="rId3"/>
          <a:stretch>
            <a:fillRect/>
          </a:stretch>
        </p:blipFill>
        <p:spPr>
          <a:xfrm>
            <a:off x="932155" y="2686195"/>
            <a:ext cx="9552373" cy="2696815"/>
          </a:xfrm>
          <a:prstGeom prst="rect">
            <a:avLst/>
          </a:prstGeom>
        </p:spPr>
      </p:pic>
    </p:spTree>
    <p:extLst>
      <p:ext uri="{BB962C8B-B14F-4D97-AF65-F5344CB8AC3E}">
        <p14:creationId xmlns:p14="http://schemas.microsoft.com/office/powerpoint/2010/main" val="2049732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5EBF5F-D13A-4F01-B6D1-1737D456C1C2}"/>
              </a:ext>
            </a:extLst>
          </p:cNvPr>
          <p:cNvSpPr>
            <a:spLocks noGrp="1"/>
          </p:cNvSpPr>
          <p:nvPr>
            <p:ph type="sldNum" sz="quarter" idx="12"/>
          </p:nvPr>
        </p:nvSpPr>
        <p:spPr/>
        <p:txBody>
          <a:bodyPr/>
          <a:lstStyle/>
          <a:p>
            <a:fld id="{07CE569E-9B7C-4CB9-AB80-C0841F922CFF}" type="slidenum">
              <a:rPr lang="en-US" smtClean="0"/>
              <a:t>23</a:t>
            </a:fld>
            <a:endParaRPr lang="en-US"/>
          </a:p>
        </p:txBody>
      </p:sp>
      <p:pic>
        <p:nvPicPr>
          <p:cNvPr id="5" name="Picture 4">
            <a:extLst>
              <a:ext uri="{FF2B5EF4-FFF2-40B4-BE49-F238E27FC236}">
                <a16:creationId xmlns:a16="http://schemas.microsoft.com/office/drawing/2014/main" id="{A278D9C3-1206-48E4-8178-F333868E9B8A}"/>
              </a:ext>
            </a:extLst>
          </p:cNvPr>
          <p:cNvPicPr>
            <a:picLocks noChangeAspect="1"/>
          </p:cNvPicPr>
          <p:nvPr/>
        </p:nvPicPr>
        <p:blipFill>
          <a:blip r:embed="rId2"/>
          <a:stretch>
            <a:fillRect/>
          </a:stretch>
        </p:blipFill>
        <p:spPr>
          <a:xfrm>
            <a:off x="1100830" y="401063"/>
            <a:ext cx="9179511" cy="2649974"/>
          </a:xfrm>
          <a:prstGeom prst="rect">
            <a:avLst/>
          </a:prstGeom>
        </p:spPr>
      </p:pic>
      <p:pic>
        <p:nvPicPr>
          <p:cNvPr id="6" name="Picture 5">
            <a:extLst>
              <a:ext uri="{FF2B5EF4-FFF2-40B4-BE49-F238E27FC236}">
                <a16:creationId xmlns:a16="http://schemas.microsoft.com/office/drawing/2014/main" id="{C8887A5B-8684-437B-BDE4-65F45151EDA1}"/>
              </a:ext>
            </a:extLst>
          </p:cNvPr>
          <p:cNvPicPr>
            <a:picLocks noChangeAspect="1"/>
          </p:cNvPicPr>
          <p:nvPr/>
        </p:nvPicPr>
        <p:blipFill>
          <a:blip r:embed="rId3"/>
          <a:stretch>
            <a:fillRect/>
          </a:stretch>
        </p:blipFill>
        <p:spPr>
          <a:xfrm>
            <a:off x="1100830" y="3051037"/>
            <a:ext cx="7440099" cy="2649975"/>
          </a:xfrm>
          <a:prstGeom prst="rect">
            <a:avLst/>
          </a:prstGeom>
        </p:spPr>
      </p:pic>
    </p:spTree>
    <p:extLst>
      <p:ext uri="{BB962C8B-B14F-4D97-AF65-F5344CB8AC3E}">
        <p14:creationId xmlns:p14="http://schemas.microsoft.com/office/powerpoint/2010/main" val="693306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FBBCFE-3F01-4C4C-BCA7-4807FA0930A8}"/>
              </a:ext>
            </a:extLst>
          </p:cNvPr>
          <p:cNvSpPr>
            <a:spLocks noGrp="1"/>
          </p:cNvSpPr>
          <p:nvPr>
            <p:ph type="sldNum" sz="quarter" idx="12"/>
          </p:nvPr>
        </p:nvSpPr>
        <p:spPr/>
        <p:txBody>
          <a:bodyPr/>
          <a:lstStyle/>
          <a:p>
            <a:fld id="{07CE569E-9B7C-4CB9-AB80-C0841F922CFF}" type="slidenum">
              <a:rPr lang="en-US" smtClean="0"/>
              <a:t>24</a:t>
            </a:fld>
            <a:endParaRPr lang="en-US"/>
          </a:p>
        </p:txBody>
      </p:sp>
      <p:pic>
        <p:nvPicPr>
          <p:cNvPr id="5" name="Picture 4">
            <a:extLst>
              <a:ext uri="{FF2B5EF4-FFF2-40B4-BE49-F238E27FC236}">
                <a16:creationId xmlns:a16="http://schemas.microsoft.com/office/drawing/2014/main" id="{9EA8A8A9-E987-481B-B47B-0FBF66BC87EC}"/>
              </a:ext>
            </a:extLst>
          </p:cNvPr>
          <p:cNvPicPr>
            <a:picLocks noChangeAspect="1"/>
          </p:cNvPicPr>
          <p:nvPr/>
        </p:nvPicPr>
        <p:blipFill>
          <a:blip r:embed="rId2"/>
          <a:stretch>
            <a:fillRect/>
          </a:stretch>
        </p:blipFill>
        <p:spPr>
          <a:xfrm>
            <a:off x="778274" y="437979"/>
            <a:ext cx="10109520" cy="3077578"/>
          </a:xfrm>
          <a:prstGeom prst="rect">
            <a:avLst/>
          </a:prstGeom>
        </p:spPr>
      </p:pic>
      <p:pic>
        <p:nvPicPr>
          <p:cNvPr id="6" name="Picture 5">
            <a:extLst>
              <a:ext uri="{FF2B5EF4-FFF2-40B4-BE49-F238E27FC236}">
                <a16:creationId xmlns:a16="http://schemas.microsoft.com/office/drawing/2014/main" id="{50D4CFED-B1C4-4A3D-8395-BB99DC9FC699}"/>
              </a:ext>
            </a:extLst>
          </p:cNvPr>
          <p:cNvPicPr>
            <a:picLocks noChangeAspect="1"/>
          </p:cNvPicPr>
          <p:nvPr/>
        </p:nvPicPr>
        <p:blipFill>
          <a:blip r:embed="rId3"/>
          <a:stretch>
            <a:fillRect/>
          </a:stretch>
        </p:blipFill>
        <p:spPr>
          <a:xfrm>
            <a:off x="778274" y="3515557"/>
            <a:ext cx="10596049" cy="2334827"/>
          </a:xfrm>
          <a:prstGeom prst="rect">
            <a:avLst/>
          </a:prstGeom>
        </p:spPr>
      </p:pic>
    </p:spTree>
    <p:extLst>
      <p:ext uri="{BB962C8B-B14F-4D97-AF65-F5344CB8AC3E}">
        <p14:creationId xmlns:p14="http://schemas.microsoft.com/office/powerpoint/2010/main" val="400117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A1CB8E-390E-4578-B12E-C80A389C60B8}"/>
              </a:ext>
            </a:extLst>
          </p:cNvPr>
          <p:cNvSpPr>
            <a:spLocks noGrp="1"/>
          </p:cNvSpPr>
          <p:nvPr>
            <p:ph type="sldNum" sz="quarter" idx="12"/>
          </p:nvPr>
        </p:nvSpPr>
        <p:spPr/>
        <p:txBody>
          <a:bodyPr/>
          <a:lstStyle/>
          <a:p>
            <a:fld id="{07CE569E-9B7C-4CB9-AB80-C0841F922CFF}" type="slidenum">
              <a:rPr lang="en-US" smtClean="0"/>
              <a:t>25</a:t>
            </a:fld>
            <a:endParaRPr lang="en-US"/>
          </a:p>
        </p:txBody>
      </p:sp>
      <p:pic>
        <p:nvPicPr>
          <p:cNvPr id="5" name="Picture 4">
            <a:extLst>
              <a:ext uri="{FF2B5EF4-FFF2-40B4-BE49-F238E27FC236}">
                <a16:creationId xmlns:a16="http://schemas.microsoft.com/office/drawing/2014/main" id="{A14FACC5-3715-477B-8865-471DA440E3C4}"/>
              </a:ext>
            </a:extLst>
          </p:cNvPr>
          <p:cNvPicPr>
            <a:picLocks noChangeAspect="1"/>
          </p:cNvPicPr>
          <p:nvPr/>
        </p:nvPicPr>
        <p:blipFill>
          <a:blip r:embed="rId2"/>
          <a:stretch>
            <a:fillRect/>
          </a:stretch>
        </p:blipFill>
        <p:spPr>
          <a:xfrm>
            <a:off x="2724381" y="404119"/>
            <a:ext cx="5904714" cy="3184805"/>
          </a:xfrm>
          <a:prstGeom prst="rect">
            <a:avLst/>
          </a:prstGeom>
        </p:spPr>
      </p:pic>
      <p:pic>
        <p:nvPicPr>
          <p:cNvPr id="6" name="Picture 5">
            <a:extLst>
              <a:ext uri="{FF2B5EF4-FFF2-40B4-BE49-F238E27FC236}">
                <a16:creationId xmlns:a16="http://schemas.microsoft.com/office/drawing/2014/main" id="{2310195A-4DD4-42A3-9E27-2115D7BE5F91}"/>
              </a:ext>
            </a:extLst>
          </p:cNvPr>
          <p:cNvPicPr>
            <a:picLocks noChangeAspect="1"/>
          </p:cNvPicPr>
          <p:nvPr/>
        </p:nvPicPr>
        <p:blipFill>
          <a:blip r:embed="rId3"/>
          <a:stretch>
            <a:fillRect/>
          </a:stretch>
        </p:blipFill>
        <p:spPr>
          <a:xfrm>
            <a:off x="2724382" y="3591559"/>
            <a:ext cx="7573716" cy="2806791"/>
          </a:xfrm>
          <a:prstGeom prst="rect">
            <a:avLst/>
          </a:prstGeom>
        </p:spPr>
      </p:pic>
    </p:spTree>
    <p:extLst>
      <p:ext uri="{BB962C8B-B14F-4D97-AF65-F5344CB8AC3E}">
        <p14:creationId xmlns:p14="http://schemas.microsoft.com/office/powerpoint/2010/main" val="369846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6FC097-0551-4832-AEF6-87ABD55D427E}"/>
              </a:ext>
            </a:extLst>
          </p:cNvPr>
          <p:cNvSpPr>
            <a:spLocks noGrp="1"/>
          </p:cNvSpPr>
          <p:nvPr>
            <p:ph type="sldNum" sz="quarter" idx="12"/>
          </p:nvPr>
        </p:nvSpPr>
        <p:spPr/>
        <p:txBody>
          <a:bodyPr/>
          <a:lstStyle/>
          <a:p>
            <a:fld id="{07CE569E-9B7C-4CB9-AB80-C0841F922CFF}" type="slidenum">
              <a:rPr lang="en-US" smtClean="0"/>
              <a:t>26</a:t>
            </a:fld>
            <a:endParaRPr lang="en-US"/>
          </a:p>
        </p:txBody>
      </p:sp>
      <p:pic>
        <p:nvPicPr>
          <p:cNvPr id="5" name="Picture 4">
            <a:extLst>
              <a:ext uri="{FF2B5EF4-FFF2-40B4-BE49-F238E27FC236}">
                <a16:creationId xmlns:a16="http://schemas.microsoft.com/office/drawing/2014/main" id="{19621AFC-797D-49DC-B39B-3982368BF484}"/>
              </a:ext>
            </a:extLst>
          </p:cNvPr>
          <p:cNvPicPr>
            <a:picLocks noChangeAspect="1"/>
          </p:cNvPicPr>
          <p:nvPr/>
        </p:nvPicPr>
        <p:blipFill>
          <a:blip r:embed="rId2"/>
          <a:stretch>
            <a:fillRect/>
          </a:stretch>
        </p:blipFill>
        <p:spPr>
          <a:xfrm>
            <a:off x="2756609" y="284131"/>
            <a:ext cx="5517379" cy="2923081"/>
          </a:xfrm>
          <a:prstGeom prst="rect">
            <a:avLst/>
          </a:prstGeom>
        </p:spPr>
      </p:pic>
      <p:pic>
        <p:nvPicPr>
          <p:cNvPr id="6" name="Picture 5">
            <a:extLst>
              <a:ext uri="{FF2B5EF4-FFF2-40B4-BE49-F238E27FC236}">
                <a16:creationId xmlns:a16="http://schemas.microsoft.com/office/drawing/2014/main" id="{66B196B0-E89B-4B24-A31C-430874236A85}"/>
              </a:ext>
            </a:extLst>
          </p:cNvPr>
          <p:cNvPicPr>
            <a:picLocks noChangeAspect="1"/>
          </p:cNvPicPr>
          <p:nvPr/>
        </p:nvPicPr>
        <p:blipFill>
          <a:blip r:embed="rId3"/>
          <a:stretch>
            <a:fillRect/>
          </a:stretch>
        </p:blipFill>
        <p:spPr>
          <a:xfrm>
            <a:off x="2756609" y="3207212"/>
            <a:ext cx="5231722" cy="2462858"/>
          </a:xfrm>
          <a:prstGeom prst="rect">
            <a:avLst/>
          </a:prstGeom>
        </p:spPr>
      </p:pic>
    </p:spTree>
    <p:extLst>
      <p:ext uri="{BB962C8B-B14F-4D97-AF65-F5344CB8AC3E}">
        <p14:creationId xmlns:p14="http://schemas.microsoft.com/office/powerpoint/2010/main" val="399330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ED1590-035A-4EE8-AECA-97DAF68EC2F4}"/>
              </a:ext>
            </a:extLst>
          </p:cNvPr>
          <p:cNvSpPr>
            <a:spLocks noGrp="1"/>
          </p:cNvSpPr>
          <p:nvPr>
            <p:ph type="sldNum" sz="quarter" idx="12"/>
          </p:nvPr>
        </p:nvSpPr>
        <p:spPr/>
        <p:txBody>
          <a:bodyPr/>
          <a:lstStyle/>
          <a:p>
            <a:fld id="{07CE569E-9B7C-4CB9-AB80-C0841F922CFF}" type="slidenum">
              <a:rPr lang="en-US" smtClean="0"/>
              <a:t>27</a:t>
            </a:fld>
            <a:endParaRPr lang="en-US"/>
          </a:p>
        </p:txBody>
      </p:sp>
      <p:pic>
        <p:nvPicPr>
          <p:cNvPr id="5" name="Picture 4">
            <a:extLst>
              <a:ext uri="{FF2B5EF4-FFF2-40B4-BE49-F238E27FC236}">
                <a16:creationId xmlns:a16="http://schemas.microsoft.com/office/drawing/2014/main" id="{79772D20-C806-47B3-B0A8-895DF9CB1552}"/>
              </a:ext>
            </a:extLst>
          </p:cNvPr>
          <p:cNvPicPr>
            <a:picLocks noChangeAspect="1"/>
          </p:cNvPicPr>
          <p:nvPr/>
        </p:nvPicPr>
        <p:blipFill>
          <a:blip r:embed="rId2"/>
          <a:stretch>
            <a:fillRect/>
          </a:stretch>
        </p:blipFill>
        <p:spPr>
          <a:xfrm>
            <a:off x="2312691" y="316819"/>
            <a:ext cx="7566618" cy="3323025"/>
          </a:xfrm>
          <a:prstGeom prst="rect">
            <a:avLst/>
          </a:prstGeom>
        </p:spPr>
      </p:pic>
      <p:pic>
        <p:nvPicPr>
          <p:cNvPr id="6" name="Picture 5">
            <a:extLst>
              <a:ext uri="{FF2B5EF4-FFF2-40B4-BE49-F238E27FC236}">
                <a16:creationId xmlns:a16="http://schemas.microsoft.com/office/drawing/2014/main" id="{8D1E076C-CC5E-446C-97E1-88ED2FE7CB45}"/>
              </a:ext>
            </a:extLst>
          </p:cNvPr>
          <p:cNvPicPr>
            <a:picLocks noChangeAspect="1"/>
          </p:cNvPicPr>
          <p:nvPr/>
        </p:nvPicPr>
        <p:blipFill>
          <a:blip r:embed="rId3"/>
          <a:stretch>
            <a:fillRect/>
          </a:stretch>
        </p:blipFill>
        <p:spPr>
          <a:xfrm>
            <a:off x="2312691" y="3639844"/>
            <a:ext cx="7479379" cy="2632654"/>
          </a:xfrm>
          <a:prstGeom prst="rect">
            <a:avLst/>
          </a:prstGeom>
        </p:spPr>
      </p:pic>
    </p:spTree>
    <p:extLst>
      <p:ext uri="{BB962C8B-B14F-4D97-AF65-F5344CB8AC3E}">
        <p14:creationId xmlns:p14="http://schemas.microsoft.com/office/powerpoint/2010/main" val="410064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C73BDA-E721-4244-8C9E-BF0F44D3BCB5}"/>
              </a:ext>
            </a:extLst>
          </p:cNvPr>
          <p:cNvSpPr>
            <a:spLocks noGrp="1"/>
          </p:cNvSpPr>
          <p:nvPr>
            <p:ph type="sldNum" sz="quarter" idx="12"/>
          </p:nvPr>
        </p:nvSpPr>
        <p:spPr/>
        <p:txBody>
          <a:bodyPr/>
          <a:lstStyle/>
          <a:p>
            <a:fld id="{07CE569E-9B7C-4CB9-AB80-C0841F922CFF}" type="slidenum">
              <a:rPr lang="en-US" smtClean="0"/>
              <a:t>28</a:t>
            </a:fld>
            <a:endParaRPr lang="en-US"/>
          </a:p>
        </p:txBody>
      </p:sp>
      <p:pic>
        <p:nvPicPr>
          <p:cNvPr id="5" name="Picture 4">
            <a:extLst>
              <a:ext uri="{FF2B5EF4-FFF2-40B4-BE49-F238E27FC236}">
                <a16:creationId xmlns:a16="http://schemas.microsoft.com/office/drawing/2014/main" id="{CFAAF164-CD6E-45BE-9F9E-045D5B522011}"/>
              </a:ext>
            </a:extLst>
          </p:cNvPr>
          <p:cNvPicPr>
            <a:picLocks noChangeAspect="1"/>
          </p:cNvPicPr>
          <p:nvPr/>
        </p:nvPicPr>
        <p:blipFill>
          <a:blip r:embed="rId2"/>
          <a:stretch>
            <a:fillRect/>
          </a:stretch>
        </p:blipFill>
        <p:spPr>
          <a:xfrm>
            <a:off x="2428042" y="304026"/>
            <a:ext cx="6970587" cy="2954078"/>
          </a:xfrm>
          <a:prstGeom prst="rect">
            <a:avLst/>
          </a:prstGeom>
        </p:spPr>
      </p:pic>
      <p:pic>
        <p:nvPicPr>
          <p:cNvPr id="6" name="Picture 5">
            <a:extLst>
              <a:ext uri="{FF2B5EF4-FFF2-40B4-BE49-F238E27FC236}">
                <a16:creationId xmlns:a16="http://schemas.microsoft.com/office/drawing/2014/main" id="{83D03E7D-69C5-4FA2-9D48-3F5D5FA6A4BD}"/>
              </a:ext>
            </a:extLst>
          </p:cNvPr>
          <p:cNvPicPr>
            <a:picLocks noChangeAspect="1"/>
          </p:cNvPicPr>
          <p:nvPr/>
        </p:nvPicPr>
        <p:blipFill>
          <a:blip r:embed="rId3"/>
          <a:stretch>
            <a:fillRect/>
          </a:stretch>
        </p:blipFill>
        <p:spPr>
          <a:xfrm>
            <a:off x="2428042" y="3258104"/>
            <a:ext cx="7647301" cy="2734323"/>
          </a:xfrm>
          <a:prstGeom prst="rect">
            <a:avLst/>
          </a:prstGeom>
        </p:spPr>
      </p:pic>
    </p:spTree>
    <p:extLst>
      <p:ext uri="{BB962C8B-B14F-4D97-AF65-F5344CB8AC3E}">
        <p14:creationId xmlns:p14="http://schemas.microsoft.com/office/powerpoint/2010/main" val="3565051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338CC8-D642-42C3-B190-CB20051B37C4}"/>
              </a:ext>
            </a:extLst>
          </p:cNvPr>
          <p:cNvSpPr>
            <a:spLocks noGrp="1"/>
          </p:cNvSpPr>
          <p:nvPr>
            <p:ph type="sldNum" sz="quarter" idx="12"/>
          </p:nvPr>
        </p:nvSpPr>
        <p:spPr/>
        <p:txBody>
          <a:bodyPr/>
          <a:lstStyle/>
          <a:p>
            <a:fld id="{07CE569E-9B7C-4CB9-AB80-C0841F922CFF}" type="slidenum">
              <a:rPr lang="en-US" smtClean="0"/>
              <a:t>29</a:t>
            </a:fld>
            <a:endParaRPr lang="en-US"/>
          </a:p>
        </p:txBody>
      </p:sp>
      <p:pic>
        <p:nvPicPr>
          <p:cNvPr id="5" name="Picture 4">
            <a:extLst>
              <a:ext uri="{FF2B5EF4-FFF2-40B4-BE49-F238E27FC236}">
                <a16:creationId xmlns:a16="http://schemas.microsoft.com/office/drawing/2014/main" id="{C7BA99EA-CB6B-4AC2-AC55-D54D4A4E36F7}"/>
              </a:ext>
            </a:extLst>
          </p:cNvPr>
          <p:cNvPicPr>
            <a:picLocks noChangeAspect="1"/>
          </p:cNvPicPr>
          <p:nvPr/>
        </p:nvPicPr>
        <p:blipFill>
          <a:blip r:embed="rId2"/>
          <a:stretch>
            <a:fillRect/>
          </a:stretch>
        </p:blipFill>
        <p:spPr>
          <a:xfrm>
            <a:off x="2560537" y="427690"/>
            <a:ext cx="7092449" cy="3001310"/>
          </a:xfrm>
          <a:prstGeom prst="rect">
            <a:avLst/>
          </a:prstGeom>
        </p:spPr>
      </p:pic>
      <p:pic>
        <p:nvPicPr>
          <p:cNvPr id="6" name="Picture 5">
            <a:extLst>
              <a:ext uri="{FF2B5EF4-FFF2-40B4-BE49-F238E27FC236}">
                <a16:creationId xmlns:a16="http://schemas.microsoft.com/office/drawing/2014/main" id="{FE9E6CAF-808E-4BCF-94E1-EA475A55C77D}"/>
              </a:ext>
            </a:extLst>
          </p:cNvPr>
          <p:cNvPicPr>
            <a:picLocks noChangeAspect="1"/>
          </p:cNvPicPr>
          <p:nvPr/>
        </p:nvPicPr>
        <p:blipFill>
          <a:blip r:embed="rId3"/>
          <a:stretch>
            <a:fillRect/>
          </a:stretch>
        </p:blipFill>
        <p:spPr>
          <a:xfrm>
            <a:off x="2560537" y="3429000"/>
            <a:ext cx="6610096" cy="2778377"/>
          </a:xfrm>
          <a:prstGeom prst="rect">
            <a:avLst/>
          </a:prstGeom>
        </p:spPr>
      </p:pic>
    </p:spTree>
    <p:extLst>
      <p:ext uri="{BB962C8B-B14F-4D97-AF65-F5344CB8AC3E}">
        <p14:creationId xmlns:p14="http://schemas.microsoft.com/office/powerpoint/2010/main" val="133356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63F3-0C09-41F1-BC7E-8D6DF8AA1179}"/>
              </a:ext>
            </a:extLst>
          </p:cNvPr>
          <p:cNvSpPr>
            <a:spLocks noGrp="1"/>
          </p:cNvSpPr>
          <p:nvPr>
            <p:ph type="ctrTitle"/>
          </p:nvPr>
        </p:nvSpPr>
        <p:spPr>
          <a:xfrm>
            <a:off x="762000" y="-250371"/>
            <a:ext cx="10668000" cy="2286000"/>
          </a:xfrm>
        </p:spPr>
        <p:txBody>
          <a:bodyPr/>
          <a:lstStyle/>
          <a:p>
            <a:r>
              <a:rPr lang="en-US" dirty="0"/>
              <a:t>Section 1: Assumptions about the Programmer</a:t>
            </a:r>
          </a:p>
        </p:txBody>
      </p:sp>
      <p:sp>
        <p:nvSpPr>
          <p:cNvPr id="3" name="Subtitle 2">
            <a:extLst>
              <a:ext uri="{FF2B5EF4-FFF2-40B4-BE49-F238E27FC236}">
                <a16:creationId xmlns:a16="http://schemas.microsoft.com/office/drawing/2014/main" id="{6AF624B6-939D-4074-A9D8-D7F6026DFD93}"/>
              </a:ext>
            </a:extLst>
          </p:cNvPr>
          <p:cNvSpPr>
            <a:spLocks noGrp="1"/>
          </p:cNvSpPr>
          <p:nvPr>
            <p:ph type="subTitle" idx="1"/>
          </p:nvPr>
        </p:nvSpPr>
        <p:spPr>
          <a:xfrm>
            <a:off x="674914" y="2210541"/>
            <a:ext cx="10668000" cy="3755254"/>
          </a:xfrm>
        </p:spPr>
        <p:txBody>
          <a:bodyPr>
            <a:normAutofit fontScale="85000" lnSpcReduction="20000"/>
          </a:bodyPr>
          <a:lstStyle/>
          <a:p>
            <a:pPr marL="342900" indent="-342900" algn="l">
              <a:buFont typeface="Arial" panose="020B0604020202020204" pitchFamily="34" charset="0"/>
              <a:buChar char="•"/>
            </a:pPr>
            <a:r>
              <a:rPr lang="en-US" dirty="0"/>
              <a:t>In-depth knowledge of object-oriented programming methodologies.</a:t>
            </a:r>
          </a:p>
          <a:p>
            <a:pPr marL="342900" indent="-342900" algn="l">
              <a:buFont typeface="Arial" panose="020B0604020202020204" pitchFamily="34" charset="0"/>
              <a:buChar char="•"/>
            </a:pPr>
            <a:r>
              <a:rPr lang="en-US" dirty="0"/>
              <a:t>Experience using the C# programming language.</a:t>
            </a:r>
          </a:p>
          <a:p>
            <a:pPr marL="800100" lvl="1" indent="-342900" algn="l">
              <a:buFont typeface="Wingdings" panose="05000000000000000000" pitchFamily="2" charset="2"/>
              <a:buChar char="§"/>
            </a:pPr>
            <a:r>
              <a:rPr lang="en-US" dirty="0"/>
              <a:t>The learning curve is low if the programmer has a firm understanding of Java programming language.</a:t>
            </a:r>
          </a:p>
          <a:p>
            <a:pPr marL="800100" lvl="1" indent="-342900" algn="l">
              <a:buFont typeface="Wingdings" panose="05000000000000000000" pitchFamily="2" charset="2"/>
              <a:buChar char="§"/>
            </a:pPr>
            <a:r>
              <a:rPr lang="en-US" dirty="0"/>
              <a:t>C# Reference:</a:t>
            </a:r>
          </a:p>
          <a:p>
            <a:pPr marL="1200150" lvl="2" indent="-285750" algn="l">
              <a:buFont typeface="Courier New" panose="02070309020205020404" pitchFamily="49" charset="0"/>
              <a:buChar char="o"/>
            </a:pPr>
            <a:r>
              <a:rPr lang="en-US" dirty="0"/>
              <a:t>Link: </a:t>
            </a:r>
            <a:r>
              <a:rPr lang="en-US" dirty="0">
                <a:hlinkClick r:id="rId2"/>
              </a:rPr>
              <a:t>https://docs.microsoft.com/en-us/dotnet/csharp/programming-guide/</a:t>
            </a:r>
            <a:endParaRPr lang="en-US" dirty="0"/>
          </a:p>
          <a:p>
            <a:pPr marL="342900" indent="-342900" algn="l">
              <a:buFont typeface="Wingdings" panose="05000000000000000000" pitchFamily="2" charset="2"/>
              <a:buChar char="§"/>
            </a:pPr>
            <a:r>
              <a:rPr lang="en-US" dirty="0"/>
              <a:t>Experience using the Unity Real-Time Development Platform. </a:t>
            </a:r>
          </a:p>
          <a:p>
            <a:pPr marL="800100" lvl="1" indent="-342900" algn="l">
              <a:buFont typeface="Wingdings" panose="05000000000000000000" pitchFamily="2" charset="2"/>
              <a:buChar char="§"/>
            </a:pPr>
            <a:r>
              <a:rPr lang="en-US" dirty="0"/>
              <a:t>There is a plethora of information on how to operate Unity.</a:t>
            </a:r>
          </a:p>
          <a:p>
            <a:pPr marL="800100" lvl="1" indent="-342900" algn="l">
              <a:buFont typeface="Wingdings" panose="05000000000000000000" pitchFamily="2" charset="2"/>
              <a:buChar char="§"/>
            </a:pPr>
            <a:r>
              <a:rPr lang="en-US" dirty="0"/>
              <a:t>Unity User Manual:</a:t>
            </a:r>
          </a:p>
          <a:p>
            <a:pPr marL="1257300" lvl="2" indent="-342900" algn="l">
              <a:buFont typeface="Courier New" panose="02070309020205020404" pitchFamily="49" charset="0"/>
              <a:buChar char="o"/>
            </a:pPr>
            <a:r>
              <a:rPr lang="en-US" dirty="0"/>
              <a:t>Link: </a:t>
            </a:r>
            <a:r>
              <a:rPr lang="en-US" dirty="0">
                <a:hlinkClick r:id="rId3"/>
              </a:rPr>
              <a:t>https://docs.unity3d.com/550/Documentation/Manual/UnityManual.html</a:t>
            </a:r>
            <a:endParaRPr lang="en-US" dirty="0"/>
          </a:p>
          <a:p>
            <a:pPr marL="800100" lvl="1" indent="-342900" algn="l">
              <a:buFont typeface="Wingdings" panose="05000000000000000000" pitchFamily="2" charset="2"/>
              <a:buChar char="§"/>
            </a:pPr>
            <a:endParaRPr lang="en-US" dirty="0"/>
          </a:p>
        </p:txBody>
      </p:sp>
      <p:sp>
        <p:nvSpPr>
          <p:cNvPr id="4" name="Slide Number Placeholder 3">
            <a:extLst>
              <a:ext uri="{FF2B5EF4-FFF2-40B4-BE49-F238E27FC236}">
                <a16:creationId xmlns:a16="http://schemas.microsoft.com/office/drawing/2014/main" id="{222FB032-4BC7-49D3-A76C-EADD5AABA9B4}"/>
              </a:ext>
            </a:extLst>
          </p:cNvPr>
          <p:cNvSpPr>
            <a:spLocks noGrp="1"/>
          </p:cNvSpPr>
          <p:nvPr>
            <p:ph type="sldNum" sz="quarter" idx="12"/>
          </p:nvPr>
        </p:nvSpPr>
        <p:spPr/>
        <p:txBody>
          <a:bodyPr/>
          <a:lstStyle/>
          <a:p>
            <a:fld id="{07CE569E-9B7C-4CB9-AB80-C0841F922CFF}" type="slidenum">
              <a:rPr lang="en-US" smtClean="0"/>
              <a:t>3</a:t>
            </a:fld>
            <a:endParaRPr lang="en-US"/>
          </a:p>
        </p:txBody>
      </p:sp>
    </p:spTree>
    <p:extLst>
      <p:ext uri="{BB962C8B-B14F-4D97-AF65-F5344CB8AC3E}">
        <p14:creationId xmlns:p14="http://schemas.microsoft.com/office/powerpoint/2010/main" val="211582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220D44-1A17-4213-AC89-C3596929E446}"/>
              </a:ext>
            </a:extLst>
          </p:cNvPr>
          <p:cNvSpPr>
            <a:spLocks noGrp="1"/>
          </p:cNvSpPr>
          <p:nvPr>
            <p:ph type="sldNum" sz="quarter" idx="12"/>
          </p:nvPr>
        </p:nvSpPr>
        <p:spPr/>
        <p:txBody>
          <a:bodyPr/>
          <a:lstStyle/>
          <a:p>
            <a:fld id="{07CE569E-9B7C-4CB9-AB80-C0841F922CFF}" type="slidenum">
              <a:rPr lang="en-US" smtClean="0"/>
              <a:t>30</a:t>
            </a:fld>
            <a:endParaRPr lang="en-US"/>
          </a:p>
        </p:txBody>
      </p:sp>
      <p:pic>
        <p:nvPicPr>
          <p:cNvPr id="5" name="Picture 4">
            <a:extLst>
              <a:ext uri="{FF2B5EF4-FFF2-40B4-BE49-F238E27FC236}">
                <a16:creationId xmlns:a16="http://schemas.microsoft.com/office/drawing/2014/main" id="{321427CD-815F-490A-937E-BB1792195F54}"/>
              </a:ext>
            </a:extLst>
          </p:cNvPr>
          <p:cNvPicPr>
            <a:picLocks noChangeAspect="1"/>
          </p:cNvPicPr>
          <p:nvPr/>
        </p:nvPicPr>
        <p:blipFill>
          <a:blip r:embed="rId2"/>
          <a:stretch>
            <a:fillRect/>
          </a:stretch>
        </p:blipFill>
        <p:spPr>
          <a:xfrm>
            <a:off x="1518081" y="364568"/>
            <a:ext cx="6785499" cy="2403097"/>
          </a:xfrm>
          <a:prstGeom prst="rect">
            <a:avLst/>
          </a:prstGeom>
        </p:spPr>
      </p:pic>
      <p:pic>
        <p:nvPicPr>
          <p:cNvPr id="6" name="Picture 5">
            <a:extLst>
              <a:ext uri="{FF2B5EF4-FFF2-40B4-BE49-F238E27FC236}">
                <a16:creationId xmlns:a16="http://schemas.microsoft.com/office/drawing/2014/main" id="{806444CA-1AC4-48E0-9A06-D1ED7A77AB6A}"/>
              </a:ext>
            </a:extLst>
          </p:cNvPr>
          <p:cNvPicPr>
            <a:picLocks noChangeAspect="1"/>
          </p:cNvPicPr>
          <p:nvPr/>
        </p:nvPicPr>
        <p:blipFill>
          <a:blip r:embed="rId3"/>
          <a:stretch>
            <a:fillRect/>
          </a:stretch>
        </p:blipFill>
        <p:spPr>
          <a:xfrm>
            <a:off x="1518081" y="2767665"/>
            <a:ext cx="8265111" cy="2502545"/>
          </a:xfrm>
          <a:prstGeom prst="rect">
            <a:avLst/>
          </a:prstGeom>
        </p:spPr>
      </p:pic>
    </p:spTree>
    <p:extLst>
      <p:ext uri="{BB962C8B-B14F-4D97-AF65-F5344CB8AC3E}">
        <p14:creationId xmlns:p14="http://schemas.microsoft.com/office/powerpoint/2010/main" val="96320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DB48A-FA46-4F32-AF1E-8C0D28320916}"/>
              </a:ext>
            </a:extLst>
          </p:cNvPr>
          <p:cNvSpPr>
            <a:spLocks noGrp="1"/>
          </p:cNvSpPr>
          <p:nvPr>
            <p:ph type="sldNum" sz="quarter" idx="12"/>
          </p:nvPr>
        </p:nvSpPr>
        <p:spPr/>
        <p:txBody>
          <a:bodyPr/>
          <a:lstStyle/>
          <a:p>
            <a:fld id="{07CE569E-9B7C-4CB9-AB80-C0841F922CFF}" type="slidenum">
              <a:rPr lang="en-US" smtClean="0"/>
              <a:t>31</a:t>
            </a:fld>
            <a:endParaRPr lang="en-US"/>
          </a:p>
        </p:txBody>
      </p:sp>
      <p:pic>
        <p:nvPicPr>
          <p:cNvPr id="5" name="Picture 4">
            <a:extLst>
              <a:ext uri="{FF2B5EF4-FFF2-40B4-BE49-F238E27FC236}">
                <a16:creationId xmlns:a16="http://schemas.microsoft.com/office/drawing/2014/main" id="{B7010AF3-776F-47CA-997F-0EBCD08FC647}"/>
              </a:ext>
            </a:extLst>
          </p:cNvPr>
          <p:cNvPicPr>
            <a:picLocks noChangeAspect="1"/>
          </p:cNvPicPr>
          <p:nvPr/>
        </p:nvPicPr>
        <p:blipFill>
          <a:blip r:embed="rId2"/>
          <a:stretch>
            <a:fillRect/>
          </a:stretch>
        </p:blipFill>
        <p:spPr>
          <a:xfrm>
            <a:off x="1917575" y="246412"/>
            <a:ext cx="8516645" cy="3182588"/>
          </a:xfrm>
          <a:prstGeom prst="rect">
            <a:avLst/>
          </a:prstGeom>
        </p:spPr>
      </p:pic>
      <p:pic>
        <p:nvPicPr>
          <p:cNvPr id="6" name="Picture 5">
            <a:extLst>
              <a:ext uri="{FF2B5EF4-FFF2-40B4-BE49-F238E27FC236}">
                <a16:creationId xmlns:a16="http://schemas.microsoft.com/office/drawing/2014/main" id="{414E75B5-4187-4783-B40A-1C617B53EA9F}"/>
              </a:ext>
            </a:extLst>
          </p:cNvPr>
          <p:cNvPicPr>
            <a:picLocks noChangeAspect="1"/>
          </p:cNvPicPr>
          <p:nvPr/>
        </p:nvPicPr>
        <p:blipFill>
          <a:blip r:embed="rId3"/>
          <a:stretch>
            <a:fillRect/>
          </a:stretch>
        </p:blipFill>
        <p:spPr>
          <a:xfrm>
            <a:off x="1917575" y="3429000"/>
            <a:ext cx="8516645" cy="2705346"/>
          </a:xfrm>
          <a:prstGeom prst="rect">
            <a:avLst/>
          </a:prstGeom>
        </p:spPr>
      </p:pic>
    </p:spTree>
    <p:extLst>
      <p:ext uri="{BB962C8B-B14F-4D97-AF65-F5344CB8AC3E}">
        <p14:creationId xmlns:p14="http://schemas.microsoft.com/office/powerpoint/2010/main" val="23250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0D7133-E10E-4802-9908-82A1DD9B107E}"/>
              </a:ext>
            </a:extLst>
          </p:cNvPr>
          <p:cNvSpPr>
            <a:spLocks noGrp="1"/>
          </p:cNvSpPr>
          <p:nvPr>
            <p:ph type="sldNum" sz="quarter" idx="12"/>
          </p:nvPr>
        </p:nvSpPr>
        <p:spPr/>
        <p:txBody>
          <a:bodyPr/>
          <a:lstStyle/>
          <a:p>
            <a:fld id="{07CE569E-9B7C-4CB9-AB80-C0841F922CFF}" type="slidenum">
              <a:rPr lang="en-US" smtClean="0"/>
              <a:t>32</a:t>
            </a:fld>
            <a:endParaRPr lang="en-US"/>
          </a:p>
        </p:txBody>
      </p:sp>
      <p:pic>
        <p:nvPicPr>
          <p:cNvPr id="5" name="Picture 4">
            <a:extLst>
              <a:ext uri="{FF2B5EF4-FFF2-40B4-BE49-F238E27FC236}">
                <a16:creationId xmlns:a16="http://schemas.microsoft.com/office/drawing/2014/main" id="{C5E0A3BF-CB36-4AD8-AE83-E29FB3F55767}"/>
              </a:ext>
            </a:extLst>
          </p:cNvPr>
          <p:cNvPicPr>
            <a:picLocks noChangeAspect="1"/>
          </p:cNvPicPr>
          <p:nvPr/>
        </p:nvPicPr>
        <p:blipFill>
          <a:blip r:embed="rId2"/>
          <a:stretch>
            <a:fillRect/>
          </a:stretch>
        </p:blipFill>
        <p:spPr>
          <a:xfrm>
            <a:off x="1864311" y="325566"/>
            <a:ext cx="8703076" cy="2757661"/>
          </a:xfrm>
          <a:prstGeom prst="rect">
            <a:avLst/>
          </a:prstGeom>
        </p:spPr>
      </p:pic>
      <p:pic>
        <p:nvPicPr>
          <p:cNvPr id="6" name="Picture 5">
            <a:extLst>
              <a:ext uri="{FF2B5EF4-FFF2-40B4-BE49-F238E27FC236}">
                <a16:creationId xmlns:a16="http://schemas.microsoft.com/office/drawing/2014/main" id="{17D01E2C-9C09-436E-B572-2B7D492E9474}"/>
              </a:ext>
            </a:extLst>
          </p:cNvPr>
          <p:cNvPicPr>
            <a:picLocks noChangeAspect="1"/>
          </p:cNvPicPr>
          <p:nvPr/>
        </p:nvPicPr>
        <p:blipFill>
          <a:blip r:embed="rId3"/>
          <a:stretch>
            <a:fillRect/>
          </a:stretch>
        </p:blipFill>
        <p:spPr>
          <a:xfrm>
            <a:off x="1864311" y="3083227"/>
            <a:ext cx="8848650" cy="2829301"/>
          </a:xfrm>
          <a:prstGeom prst="rect">
            <a:avLst/>
          </a:prstGeom>
        </p:spPr>
      </p:pic>
    </p:spTree>
    <p:extLst>
      <p:ext uri="{BB962C8B-B14F-4D97-AF65-F5344CB8AC3E}">
        <p14:creationId xmlns:p14="http://schemas.microsoft.com/office/powerpoint/2010/main" val="4032081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D9150B-47FD-415A-8FE5-42BB5C130827}"/>
              </a:ext>
            </a:extLst>
          </p:cNvPr>
          <p:cNvSpPr>
            <a:spLocks noGrp="1"/>
          </p:cNvSpPr>
          <p:nvPr>
            <p:ph type="sldNum" sz="quarter" idx="12"/>
          </p:nvPr>
        </p:nvSpPr>
        <p:spPr/>
        <p:txBody>
          <a:bodyPr/>
          <a:lstStyle/>
          <a:p>
            <a:fld id="{07CE569E-9B7C-4CB9-AB80-C0841F922CFF}" type="slidenum">
              <a:rPr lang="en-US" smtClean="0"/>
              <a:t>33</a:t>
            </a:fld>
            <a:endParaRPr lang="en-US"/>
          </a:p>
        </p:txBody>
      </p:sp>
      <p:pic>
        <p:nvPicPr>
          <p:cNvPr id="5" name="Picture 4">
            <a:extLst>
              <a:ext uri="{FF2B5EF4-FFF2-40B4-BE49-F238E27FC236}">
                <a16:creationId xmlns:a16="http://schemas.microsoft.com/office/drawing/2014/main" id="{45B35FA7-CF91-481E-A133-A9EE4680512E}"/>
              </a:ext>
            </a:extLst>
          </p:cNvPr>
          <p:cNvPicPr>
            <a:picLocks noChangeAspect="1"/>
          </p:cNvPicPr>
          <p:nvPr/>
        </p:nvPicPr>
        <p:blipFill>
          <a:blip r:embed="rId2"/>
          <a:stretch>
            <a:fillRect/>
          </a:stretch>
        </p:blipFill>
        <p:spPr>
          <a:xfrm>
            <a:off x="2192783" y="370090"/>
            <a:ext cx="7167239" cy="2030788"/>
          </a:xfrm>
          <a:prstGeom prst="rect">
            <a:avLst/>
          </a:prstGeom>
        </p:spPr>
      </p:pic>
      <p:pic>
        <p:nvPicPr>
          <p:cNvPr id="6" name="Picture 5">
            <a:extLst>
              <a:ext uri="{FF2B5EF4-FFF2-40B4-BE49-F238E27FC236}">
                <a16:creationId xmlns:a16="http://schemas.microsoft.com/office/drawing/2014/main" id="{B9C6E158-FB85-4AAC-9F03-06E3AE7F77A3}"/>
              </a:ext>
            </a:extLst>
          </p:cNvPr>
          <p:cNvPicPr>
            <a:picLocks noChangeAspect="1"/>
          </p:cNvPicPr>
          <p:nvPr/>
        </p:nvPicPr>
        <p:blipFill>
          <a:blip r:embed="rId3"/>
          <a:stretch>
            <a:fillRect/>
          </a:stretch>
        </p:blipFill>
        <p:spPr>
          <a:xfrm>
            <a:off x="2192783" y="2400878"/>
            <a:ext cx="7315201" cy="2439827"/>
          </a:xfrm>
          <a:prstGeom prst="rect">
            <a:avLst/>
          </a:prstGeom>
        </p:spPr>
      </p:pic>
    </p:spTree>
    <p:extLst>
      <p:ext uri="{BB962C8B-B14F-4D97-AF65-F5344CB8AC3E}">
        <p14:creationId xmlns:p14="http://schemas.microsoft.com/office/powerpoint/2010/main" val="118641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66628C-4913-4A15-B49D-2382FCD435DE}"/>
              </a:ext>
            </a:extLst>
          </p:cNvPr>
          <p:cNvSpPr>
            <a:spLocks noGrp="1"/>
          </p:cNvSpPr>
          <p:nvPr>
            <p:ph type="sldNum" sz="quarter" idx="12"/>
          </p:nvPr>
        </p:nvSpPr>
        <p:spPr/>
        <p:txBody>
          <a:bodyPr/>
          <a:lstStyle/>
          <a:p>
            <a:fld id="{07CE569E-9B7C-4CB9-AB80-C0841F922CFF}" type="slidenum">
              <a:rPr lang="en-US" smtClean="0"/>
              <a:t>34</a:t>
            </a:fld>
            <a:endParaRPr lang="en-US"/>
          </a:p>
        </p:txBody>
      </p:sp>
      <p:pic>
        <p:nvPicPr>
          <p:cNvPr id="5" name="Picture 4">
            <a:extLst>
              <a:ext uri="{FF2B5EF4-FFF2-40B4-BE49-F238E27FC236}">
                <a16:creationId xmlns:a16="http://schemas.microsoft.com/office/drawing/2014/main" id="{4A5DCBE8-06F3-48E9-9E2B-3A87F2E5300C}"/>
              </a:ext>
            </a:extLst>
          </p:cNvPr>
          <p:cNvPicPr>
            <a:picLocks noChangeAspect="1"/>
          </p:cNvPicPr>
          <p:nvPr/>
        </p:nvPicPr>
        <p:blipFill>
          <a:blip r:embed="rId2"/>
          <a:stretch>
            <a:fillRect/>
          </a:stretch>
        </p:blipFill>
        <p:spPr>
          <a:xfrm>
            <a:off x="2557832" y="306604"/>
            <a:ext cx="7076335" cy="2992960"/>
          </a:xfrm>
          <a:prstGeom prst="rect">
            <a:avLst/>
          </a:prstGeom>
        </p:spPr>
      </p:pic>
      <p:pic>
        <p:nvPicPr>
          <p:cNvPr id="6" name="Picture 5">
            <a:extLst>
              <a:ext uri="{FF2B5EF4-FFF2-40B4-BE49-F238E27FC236}">
                <a16:creationId xmlns:a16="http://schemas.microsoft.com/office/drawing/2014/main" id="{44A482AB-C3FF-4B51-A5F5-1E60834FBA9E}"/>
              </a:ext>
            </a:extLst>
          </p:cNvPr>
          <p:cNvPicPr>
            <a:picLocks noChangeAspect="1"/>
          </p:cNvPicPr>
          <p:nvPr/>
        </p:nvPicPr>
        <p:blipFill>
          <a:blip r:embed="rId3"/>
          <a:stretch>
            <a:fillRect/>
          </a:stretch>
        </p:blipFill>
        <p:spPr>
          <a:xfrm>
            <a:off x="2557832" y="3299564"/>
            <a:ext cx="4580045" cy="3118085"/>
          </a:xfrm>
          <a:prstGeom prst="rect">
            <a:avLst/>
          </a:prstGeom>
        </p:spPr>
      </p:pic>
    </p:spTree>
    <p:extLst>
      <p:ext uri="{BB962C8B-B14F-4D97-AF65-F5344CB8AC3E}">
        <p14:creationId xmlns:p14="http://schemas.microsoft.com/office/powerpoint/2010/main" val="4164650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5C4957-6E99-4066-9B5B-3DC8EB923459}"/>
              </a:ext>
            </a:extLst>
          </p:cNvPr>
          <p:cNvSpPr>
            <a:spLocks noGrp="1"/>
          </p:cNvSpPr>
          <p:nvPr>
            <p:ph type="sldNum" sz="quarter" idx="12"/>
          </p:nvPr>
        </p:nvSpPr>
        <p:spPr/>
        <p:txBody>
          <a:bodyPr/>
          <a:lstStyle/>
          <a:p>
            <a:fld id="{07CE569E-9B7C-4CB9-AB80-C0841F922CFF}" type="slidenum">
              <a:rPr lang="en-US" smtClean="0"/>
              <a:t>35</a:t>
            </a:fld>
            <a:endParaRPr lang="en-US"/>
          </a:p>
        </p:txBody>
      </p:sp>
      <p:pic>
        <p:nvPicPr>
          <p:cNvPr id="5" name="Picture 4">
            <a:extLst>
              <a:ext uri="{FF2B5EF4-FFF2-40B4-BE49-F238E27FC236}">
                <a16:creationId xmlns:a16="http://schemas.microsoft.com/office/drawing/2014/main" id="{CD799256-72C7-4464-BED0-D6E8407E091C}"/>
              </a:ext>
            </a:extLst>
          </p:cNvPr>
          <p:cNvPicPr>
            <a:picLocks noChangeAspect="1"/>
          </p:cNvPicPr>
          <p:nvPr/>
        </p:nvPicPr>
        <p:blipFill>
          <a:blip r:embed="rId2"/>
          <a:stretch>
            <a:fillRect/>
          </a:stretch>
        </p:blipFill>
        <p:spPr>
          <a:xfrm>
            <a:off x="3095208" y="774034"/>
            <a:ext cx="3924070" cy="2654966"/>
          </a:xfrm>
          <a:prstGeom prst="rect">
            <a:avLst/>
          </a:prstGeom>
        </p:spPr>
      </p:pic>
      <p:pic>
        <p:nvPicPr>
          <p:cNvPr id="6" name="Picture 5">
            <a:extLst>
              <a:ext uri="{FF2B5EF4-FFF2-40B4-BE49-F238E27FC236}">
                <a16:creationId xmlns:a16="http://schemas.microsoft.com/office/drawing/2014/main" id="{2BE41EE0-9BCA-4C9E-85C9-E72E5BCAE606}"/>
              </a:ext>
            </a:extLst>
          </p:cNvPr>
          <p:cNvPicPr>
            <a:picLocks noChangeAspect="1"/>
          </p:cNvPicPr>
          <p:nvPr/>
        </p:nvPicPr>
        <p:blipFill>
          <a:blip r:embed="rId3"/>
          <a:stretch>
            <a:fillRect/>
          </a:stretch>
        </p:blipFill>
        <p:spPr>
          <a:xfrm>
            <a:off x="3095208" y="3429000"/>
            <a:ext cx="4261714" cy="1799948"/>
          </a:xfrm>
          <a:prstGeom prst="rect">
            <a:avLst/>
          </a:prstGeom>
        </p:spPr>
      </p:pic>
    </p:spTree>
    <p:extLst>
      <p:ext uri="{BB962C8B-B14F-4D97-AF65-F5344CB8AC3E}">
        <p14:creationId xmlns:p14="http://schemas.microsoft.com/office/powerpoint/2010/main" val="446402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9F6C2F-69BF-41F2-906B-E7D9A94F9CAC}"/>
              </a:ext>
            </a:extLst>
          </p:cNvPr>
          <p:cNvSpPr>
            <a:spLocks noGrp="1"/>
          </p:cNvSpPr>
          <p:nvPr>
            <p:ph type="sldNum" sz="quarter" idx="12"/>
          </p:nvPr>
        </p:nvSpPr>
        <p:spPr/>
        <p:txBody>
          <a:bodyPr/>
          <a:lstStyle/>
          <a:p>
            <a:fld id="{07CE569E-9B7C-4CB9-AB80-C0841F922CFF}" type="slidenum">
              <a:rPr lang="en-US" smtClean="0"/>
              <a:t>36</a:t>
            </a:fld>
            <a:endParaRPr lang="en-US"/>
          </a:p>
        </p:txBody>
      </p:sp>
      <p:pic>
        <p:nvPicPr>
          <p:cNvPr id="5" name="Picture 4">
            <a:extLst>
              <a:ext uri="{FF2B5EF4-FFF2-40B4-BE49-F238E27FC236}">
                <a16:creationId xmlns:a16="http://schemas.microsoft.com/office/drawing/2014/main" id="{F7F406A9-F790-4A07-A04C-CB3E91D4C4BD}"/>
              </a:ext>
            </a:extLst>
          </p:cNvPr>
          <p:cNvPicPr>
            <a:picLocks noChangeAspect="1"/>
          </p:cNvPicPr>
          <p:nvPr/>
        </p:nvPicPr>
        <p:blipFill>
          <a:blip r:embed="rId2"/>
          <a:stretch>
            <a:fillRect/>
          </a:stretch>
        </p:blipFill>
        <p:spPr>
          <a:xfrm>
            <a:off x="3234755" y="299945"/>
            <a:ext cx="4772904" cy="2960539"/>
          </a:xfrm>
          <a:prstGeom prst="rect">
            <a:avLst/>
          </a:prstGeom>
        </p:spPr>
      </p:pic>
      <p:pic>
        <p:nvPicPr>
          <p:cNvPr id="6" name="Picture 5">
            <a:extLst>
              <a:ext uri="{FF2B5EF4-FFF2-40B4-BE49-F238E27FC236}">
                <a16:creationId xmlns:a16="http://schemas.microsoft.com/office/drawing/2014/main" id="{7569F6D4-F5D3-4294-B898-247934B08AC8}"/>
              </a:ext>
            </a:extLst>
          </p:cNvPr>
          <p:cNvPicPr>
            <a:picLocks noChangeAspect="1"/>
          </p:cNvPicPr>
          <p:nvPr/>
        </p:nvPicPr>
        <p:blipFill>
          <a:blip r:embed="rId3"/>
          <a:stretch>
            <a:fillRect/>
          </a:stretch>
        </p:blipFill>
        <p:spPr>
          <a:xfrm>
            <a:off x="3234754" y="3260483"/>
            <a:ext cx="3556663" cy="2987396"/>
          </a:xfrm>
          <a:prstGeom prst="rect">
            <a:avLst/>
          </a:prstGeom>
        </p:spPr>
      </p:pic>
    </p:spTree>
    <p:extLst>
      <p:ext uri="{BB962C8B-B14F-4D97-AF65-F5344CB8AC3E}">
        <p14:creationId xmlns:p14="http://schemas.microsoft.com/office/powerpoint/2010/main" val="4259542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379C6C-797E-453B-A272-EACE77E7692C}"/>
              </a:ext>
            </a:extLst>
          </p:cNvPr>
          <p:cNvSpPr>
            <a:spLocks noGrp="1"/>
          </p:cNvSpPr>
          <p:nvPr>
            <p:ph type="sldNum" sz="quarter" idx="12"/>
          </p:nvPr>
        </p:nvSpPr>
        <p:spPr/>
        <p:txBody>
          <a:bodyPr/>
          <a:lstStyle/>
          <a:p>
            <a:fld id="{07CE569E-9B7C-4CB9-AB80-C0841F922CFF}" type="slidenum">
              <a:rPr lang="en-US" smtClean="0"/>
              <a:t>37</a:t>
            </a:fld>
            <a:endParaRPr lang="en-US"/>
          </a:p>
        </p:txBody>
      </p:sp>
      <p:pic>
        <p:nvPicPr>
          <p:cNvPr id="5" name="Picture 4">
            <a:extLst>
              <a:ext uri="{FF2B5EF4-FFF2-40B4-BE49-F238E27FC236}">
                <a16:creationId xmlns:a16="http://schemas.microsoft.com/office/drawing/2014/main" id="{C17608AA-CBAE-4D35-A184-451F23A626D7}"/>
              </a:ext>
            </a:extLst>
          </p:cNvPr>
          <p:cNvPicPr>
            <a:picLocks noChangeAspect="1"/>
          </p:cNvPicPr>
          <p:nvPr/>
        </p:nvPicPr>
        <p:blipFill>
          <a:blip r:embed="rId2"/>
          <a:stretch>
            <a:fillRect/>
          </a:stretch>
        </p:blipFill>
        <p:spPr>
          <a:xfrm>
            <a:off x="2619421" y="345951"/>
            <a:ext cx="4163119" cy="2559427"/>
          </a:xfrm>
          <a:prstGeom prst="rect">
            <a:avLst/>
          </a:prstGeom>
        </p:spPr>
      </p:pic>
      <p:pic>
        <p:nvPicPr>
          <p:cNvPr id="6" name="Picture 5">
            <a:extLst>
              <a:ext uri="{FF2B5EF4-FFF2-40B4-BE49-F238E27FC236}">
                <a16:creationId xmlns:a16="http://schemas.microsoft.com/office/drawing/2014/main" id="{B060B521-70BC-420D-B749-AD9195DA899E}"/>
              </a:ext>
            </a:extLst>
          </p:cNvPr>
          <p:cNvPicPr>
            <a:picLocks noChangeAspect="1"/>
          </p:cNvPicPr>
          <p:nvPr/>
        </p:nvPicPr>
        <p:blipFill>
          <a:blip r:embed="rId3"/>
          <a:stretch>
            <a:fillRect/>
          </a:stretch>
        </p:blipFill>
        <p:spPr>
          <a:xfrm>
            <a:off x="2619421" y="2905378"/>
            <a:ext cx="5338346" cy="2985762"/>
          </a:xfrm>
          <a:prstGeom prst="rect">
            <a:avLst/>
          </a:prstGeom>
        </p:spPr>
      </p:pic>
    </p:spTree>
    <p:extLst>
      <p:ext uri="{BB962C8B-B14F-4D97-AF65-F5344CB8AC3E}">
        <p14:creationId xmlns:p14="http://schemas.microsoft.com/office/powerpoint/2010/main" val="1451405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4C83A6-1C70-4C65-913E-66E823EC0B8D}"/>
              </a:ext>
            </a:extLst>
          </p:cNvPr>
          <p:cNvSpPr>
            <a:spLocks noGrp="1"/>
          </p:cNvSpPr>
          <p:nvPr>
            <p:ph type="sldNum" sz="quarter" idx="12"/>
          </p:nvPr>
        </p:nvSpPr>
        <p:spPr/>
        <p:txBody>
          <a:bodyPr/>
          <a:lstStyle/>
          <a:p>
            <a:fld id="{07CE569E-9B7C-4CB9-AB80-C0841F922CFF}" type="slidenum">
              <a:rPr lang="en-US" smtClean="0"/>
              <a:t>38</a:t>
            </a:fld>
            <a:endParaRPr lang="en-US"/>
          </a:p>
        </p:txBody>
      </p:sp>
      <p:pic>
        <p:nvPicPr>
          <p:cNvPr id="5" name="Picture 4">
            <a:extLst>
              <a:ext uri="{FF2B5EF4-FFF2-40B4-BE49-F238E27FC236}">
                <a16:creationId xmlns:a16="http://schemas.microsoft.com/office/drawing/2014/main" id="{C7F3028F-AB9D-44B1-8882-C4A29537725B}"/>
              </a:ext>
            </a:extLst>
          </p:cNvPr>
          <p:cNvPicPr>
            <a:picLocks noChangeAspect="1"/>
          </p:cNvPicPr>
          <p:nvPr/>
        </p:nvPicPr>
        <p:blipFill>
          <a:blip r:embed="rId2"/>
          <a:stretch>
            <a:fillRect/>
          </a:stretch>
        </p:blipFill>
        <p:spPr>
          <a:xfrm>
            <a:off x="2221640" y="452761"/>
            <a:ext cx="7422468" cy="2843977"/>
          </a:xfrm>
          <a:prstGeom prst="rect">
            <a:avLst/>
          </a:prstGeom>
        </p:spPr>
      </p:pic>
      <p:pic>
        <p:nvPicPr>
          <p:cNvPr id="6" name="Picture 5">
            <a:extLst>
              <a:ext uri="{FF2B5EF4-FFF2-40B4-BE49-F238E27FC236}">
                <a16:creationId xmlns:a16="http://schemas.microsoft.com/office/drawing/2014/main" id="{08049232-0767-41E5-A340-21ADFAB4DA23}"/>
              </a:ext>
            </a:extLst>
          </p:cNvPr>
          <p:cNvPicPr>
            <a:picLocks noChangeAspect="1"/>
          </p:cNvPicPr>
          <p:nvPr/>
        </p:nvPicPr>
        <p:blipFill>
          <a:blip r:embed="rId3"/>
          <a:stretch>
            <a:fillRect/>
          </a:stretch>
        </p:blipFill>
        <p:spPr>
          <a:xfrm>
            <a:off x="2221641" y="3296738"/>
            <a:ext cx="6877972" cy="2453127"/>
          </a:xfrm>
          <a:prstGeom prst="rect">
            <a:avLst/>
          </a:prstGeom>
        </p:spPr>
      </p:pic>
    </p:spTree>
    <p:extLst>
      <p:ext uri="{BB962C8B-B14F-4D97-AF65-F5344CB8AC3E}">
        <p14:creationId xmlns:p14="http://schemas.microsoft.com/office/powerpoint/2010/main" val="1829399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192CF-7856-4268-B658-6E11DA3B9181}"/>
              </a:ext>
            </a:extLst>
          </p:cNvPr>
          <p:cNvSpPr>
            <a:spLocks noGrp="1"/>
          </p:cNvSpPr>
          <p:nvPr>
            <p:ph type="sldNum" sz="quarter" idx="12"/>
          </p:nvPr>
        </p:nvSpPr>
        <p:spPr/>
        <p:txBody>
          <a:bodyPr/>
          <a:lstStyle/>
          <a:p>
            <a:fld id="{07CE569E-9B7C-4CB9-AB80-C0841F922CFF}" type="slidenum">
              <a:rPr lang="en-US" smtClean="0"/>
              <a:t>39</a:t>
            </a:fld>
            <a:endParaRPr lang="en-US"/>
          </a:p>
        </p:txBody>
      </p:sp>
      <p:pic>
        <p:nvPicPr>
          <p:cNvPr id="5" name="Picture 4">
            <a:extLst>
              <a:ext uri="{FF2B5EF4-FFF2-40B4-BE49-F238E27FC236}">
                <a16:creationId xmlns:a16="http://schemas.microsoft.com/office/drawing/2014/main" id="{BE961EE0-FE77-4DFF-9C86-C0FEEE733831}"/>
              </a:ext>
            </a:extLst>
          </p:cNvPr>
          <p:cNvPicPr>
            <a:picLocks noChangeAspect="1"/>
          </p:cNvPicPr>
          <p:nvPr/>
        </p:nvPicPr>
        <p:blipFill>
          <a:blip r:embed="rId2"/>
          <a:stretch>
            <a:fillRect/>
          </a:stretch>
        </p:blipFill>
        <p:spPr>
          <a:xfrm>
            <a:off x="2517514" y="415678"/>
            <a:ext cx="6369034" cy="2604276"/>
          </a:xfrm>
          <a:prstGeom prst="rect">
            <a:avLst/>
          </a:prstGeom>
        </p:spPr>
      </p:pic>
      <p:pic>
        <p:nvPicPr>
          <p:cNvPr id="6" name="Picture 5">
            <a:extLst>
              <a:ext uri="{FF2B5EF4-FFF2-40B4-BE49-F238E27FC236}">
                <a16:creationId xmlns:a16="http://schemas.microsoft.com/office/drawing/2014/main" id="{14DEDFFF-6B66-43F9-A99D-AEBE75DAB796}"/>
              </a:ext>
            </a:extLst>
          </p:cNvPr>
          <p:cNvPicPr>
            <a:picLocks noChangeAspect="1"/>
          </p:cNvPicPr>
          <p:nvPr/>
        </p:nvPicPr>
        <p:blipFill>
          <a:blip r:embed="rId3"/>
          <a:stretch>
            <a:fillRect/>
          </a:stretch>
        </p:blipFill>
        <p:spPr>
          <a:xfrm>
            <a:off x="2517514" y="3019953"/>
            <a:ext cx="5232692" cy="3466013"/>
          </a:xfrm>
          <a:prstGeom prst="rect">
            <a:avLst/>
          </a:prstGeom>
        </p:spPr>
      </p:pic>
    </p:spTree>
    <p:extLst>
      <p:ext uri="{BB962C8B-B14F-4D97-AF65-F5344CB8AC3E}">
        <p14:creationId xmlns:p14="http://schemas.microsoft.com/office/powerpoint/2010/main" val="325595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BC2B-60D9-4FCE-8318-3E996A82C92C}"/>
              </a:ext>
            </a:extLst>
          </p:cNvPr>
          <p:cNvSpPr>
            <a:spLocks noGrp="1"/>
          </p:cNvSpPr>
          <p:nvPr>
            <p:ph type="ctrTitle"/>
          </p:nvPr>
        </p:nvSpPr>
        <p:spPr>
          <a:xfrm>
            <a:off x="762000" y="-656111"/>
            <a:ext cx="10668000" cy="2286000"/>
          </a:xfrm>
        </p:spPr>
        <p:txBody>
          <a:bodyPr/>
          <a:lstStyle/>
          <a:p>
            <a:r>
              <a:rPr lang="en-US" dirty="0"/>
              <a:t>Section 2: High Level Design</a:t>
            </a:r>
            <a:br>
              <a:rPr lang="en-US" dirty="0"/>
            </a:br>
            <a:r>
              <a:rPr lang="en-US" sz="4000" dirty="0"/>
              <a:t>Author: Brandon London</a:t>
            </a:r>
            <a:endParaRPr lang="en-US" dirty="0"/>
          </a:p>
        </p:txBody>
      </p:sp>
      <p:sp>
        <p:nvSpPr>
          <p:cNvPr id="4" name="Slide Number Placeholder 3">
            <a:extLst>
              <a:ext uri="{FF2B5EF4-FFF2-40B4-BE49-F238E27FC236}">
                <a16:creationId xmlns:a16="http://schemas.microsoft.com/office/drawing/2014/main" id="{083A4CE3-E763-4995-A3E0-4C15B632CB76}"/>
              </a:ext>
            </a:extLst>
          </p:cNvPr>
          <p:cNvSpPr>
            <a:spLocks noGrp="1"/>
          </p:cNvSpPr>
          <p:nvPr>
            <p:ph type="sldNum" sz="quarter" idx="12"/>
          </p:nvPr>
        </p:nvSpPr>
        <p:spPr/>
        <p:txBody>
          <a:bodyPr/>
          <a:lstStyle/>
          <a:p>
            <a:fld id="{07CE569E-9B7C-4CB9-AB80-C0841F922CFF}" type="slidenum">
              <a:rPr lang="en-US" smtClean="0"/>
              <a:t>4</a:t>
            </a:fld>
            <a:endParaRPr lang="en-US"/>
          </a:p>
        </p:txBody>
      </p:sp>
      <p:pic>
        <p:nvPicPr>
          <p:cNvPr id="6" name="Picture 5" descr="Diagram, schematic&#10;&#10;Description automatically generated">
            <a:extLst>
              <a:ext uri="{FF2B5EF4-FFF2-40B4-BE49-F238E27FC236}">
                <a16:creationId xmlns:a16="http://schemas.microsoft.com/office/drawing/2014/main" id="{8A39482E-4CED-4347-89E9-CE19A25FF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656" y="1856921"/>
            <a:ext cx="6262688" cy="4133850"/>
          </a:xfrm>
          <a:prstGeom prst="rect">
            <a:avLst/>
          </a:prstGeom>
        </p:spPr>
      </p:pic>
    </p:spTree>
    <p:extLst>
      <p:ext uri="{BB962C8B-B14F-4D97-AF65-F5344CB8AC3E}">
        <p14:creationId xmlns:p14="http://schemas.microsoft.com/office/powerpoint/2010/main" val="3369579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47F9-8928-4321-9F6B-D78C826C6907}"/>
              </a:ext>
            </a:extLst>
          </p:cNvPr>
          <p:cNvSpPr>
            <a:spLocks noGrp="1"/>
          </p:cNvSpPr>
          <p:nvPr>
            <p:ph type="ctrTitle"/>
          </p:nvPr>
        </p:nvSpPr>
        <p:spPr>
          <a:xfrm>
            <a:off x="762000" y="136525"/>
            <a:ext cx="10668000" cy="935115"/>
          </a:xfrm>
        </p:spPr>
        <p:txBody>
          <a:bodyPr/>
          <a:lstStyle/>
          <a:p>
            <a:r>
              <a:rPr lang="en-US" dirty="0" err="1"/>
              <a:t>Devion</a:t>
            </a:r>
            <a:r>
              <a:rPr lang="en-US" dirty="0"/>
              <a:t> Games</a:t>
            </a:r>
          </a:p>
        </p:txBody>
      </p:sp>
      <p:sp>
        <p:nvSpPr>
          <p:cNvPr id="3" name="Subtitle 2">
            <a:extLst>
              <a:ext uri="{FF2B5EF4-FFF2-40B4-BE49-F238E27FC236}">
                <a16:creationId xmlns:a16="http://schemas.microsoft.com/office/drawing/2014/main" id="{FC3B8C4E-0524-47A3-AD3D-2F378503B82E}"/>
              </a:ext>
            </a:extLst>
          </p:cNvPr>
          <p:cNvSpPr>
            <a:spLocks noGrp="1"/>
          </p:cNvSpPr>
          <p:nvPr>
            <p:ph type="subTitle" idx="1"/>
          </p:nvPr>
        </p:nvSpPr>
        <p:spPr>
          <a:xfrm>
            <a:off x="762000" y="1071640"/>
            <a:ext cx="10668000" cy="577050"/>
          </a:xfrm>
        </p:spPr>
        <p:txBody>
          <a:bodyPr/>
          <a:lstStyle/>
          <a:p>
            <a:r>
              <a:rPr lang="en-US" u="sng" dirty="0"/>
              <a:t>Inventory Manager</a:t>
            </a:r>
          </a:p>
        </p:txBody>
      </p:sp>
      <p:sp>
        <p:nvSpPr>
          <p:cNvPr id="4" name="Slide Number Placeholder 3">
            <a:extLst>
              <a:ext uri="{FF2B5EF4-FFF2-40B4-BE49-F238E27FC236}">
                <a16:creationId xmlns:a16="http://schemas.microsoft.com/office/drawing/2014/main" id="{10DD6092-1A94-4E9E-A3B1-77EC0DC85736}"/>
              </a:ext>
            </a:extLst>
          </p:cNvPr>
          <p:cNvSpPr>
            <a:spLocks noGrp="1"/>
          </p:cNvSpPr>
          <p:nvPr>
            <p:ph type="sldNum" sz="quarter" idx="12"/>
          </p:nvPr>
        </p:nvSpPr>
        <p:spPr/>
        <p:txBody>
          <a:bodyPr/>
          <a:lstStyle/>
          <a:p>
            <a:fld id="{07CE569E-9B7C-4CB9-AB80-C0841F922CFF}" type="slidenum">
              <a:rPr lang="en-US" smtClean="0"/>
              <a:t>40</a:t>
            </a:fld>
            <a:endParaRPr lang="en-US"/>
          </a:p>
        </p:txBody>
      </p:sp>
      <p:pic>
        <p:nvPicPr>
          <p:cNvPr id="5" name="Picture 4">
            <a:extLst>
              <a:ext uri="{FF2B5EF4-FFF2-40B4-BE49-F238E27FC236}">
                <a16:creationId xmlns:a16="http://schemas.microsoft.com/office/drawing/2014/main" id="{8BEC1B0D-A844-4AD4-97E0-456014E86236}"/>
              </a:ext>
            </a:extLst>
          </p:cNvPr>
          <p:cNvPicPr>
            <a:picLocks noChangeAspect="1"/>
          </p:cNvPicPr>
          <p:nvPr/>
        </p:nvPicPr>
        <p:blipFill>
          <a:blip r:embed="rId2"/>
          <a:stretch>
            <a:fillRect/>
          </a:stretch>
        </p:blipFill>
        <p:spPr>
          <a:xfrm>
            <a:off x="2206101" y="2006755"/>
            <a:ext cx="7779798" cy="3368083"/>
          </a:xfrm>
          <a:prstGeom prst="rect">
            <a:avLst/>
          </a:prstGeom>
        </p:spPr>
      </p:pic>
    </p:spTree>
    <p:extLst>
      <p:ext uri="{BB962C8B-B14F-4D97-AF65-F5344CB8AC3E}">
        <p14:creationId xmlns:p14="http://schemas.microsoft.com/office/powerpoint/2010/main" val="2414240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E201D1-290B-4079-B57D-76FF8A481FDC}"/>
              </a:ext>
            </a:extLst>
          </p:cNvPr>
          <p:cNvSpPr>
            <a:spLocks noGrp="1"/>
          </p:cNvSpPr>
          <p:nvPr>
            <p:ph type="sldNum" sz="quarter" idx="12"/>
          </p:nvPr>
        </p:nvSpPr>
        <p:spPr/>
        <p:txBody>
          <a:bodyPr/>
          <a:lstStyle/>
          <a:p>
            <a:fld id="{07CE569E-9B7C-4CB9-AB80-C0841F922CFF}" type="slidenum">
              <a:rPr lang="en-US" smtClean="0"/>
              <a:t>41</a:t>
            </a:fld>
            <a:endParaRPr lang="en-US"/>
          </a:p>
        </p:txBody>
      </p:sp>
      <p:pic>
        <p:nvPicPr>
          <p:cNvPr id="5" name="Picture 4">
            <a:extLst>
              <a:ext uri="{FF2B5EF4-FFF2-40B4-BE49-F238E27FC236}">
                <a16:creationId xmlns:a16="http://schemas.microsoft.com/office/drawing/2014/main" id="{E6BD84CF-0257-4A3D-8213-E34C50F8F21C}"/>
              </a:ext>
            </a:extLst>
          </p:cNvPr>
          <p:cNvPicPr>
            <a:picLocks noChangeAspect="1"/>
          </p:cNvPicPr>
          <p:nvPr/>
        </p:nvPicPr>
        <p:blipFill>
          <a:blip r:embed="rId2"/>
          <a:stretch>
            <a:fillRect/>
          </a:stretch>
        </p:blipFill>
        <p:spPr>
          <a:xfrm>
            <a:off x="2818661" y="237516"/>
            <a:ext cx="5779488" cy="2958445"/>
          </a:xfrm>
          <a:prstGeom prst="rect">
            <a:avLst/>
          </a:prstGeom>
        </p:spPr>
      </p:pic>
      <p:pic>
        <p:nvPicPr>
          <p:cNvPr id="6" name="Picture 5">
            <a:extLst>
              <a:ext uri="{FF2B5EF4-FFF2-40B4-BE49-F238E27FC236}">
                <a16:creationId xmlns:a16="http://schemas.microsoft.com/office/drawing/2014/main" id="{F65C83BF-5E8C-4D79-85F1-2512797CF4D7}"/>
              </a:ext>
            </a:extLst>
          </p:cNvPr>
          <p:cNvPicPr>
            <a:picLocks noChangeAspect="1"/>
          </p:cNvPicPr>
          <p:nvPr/>
        </p:nvPicPr>
        <p:blipFill>
          <a:blip r:embed="rId3"/>
          <a:stretch>
            <a:fillRect/>
          </a:stretch>
        </p:blipFill>
        <p:spPr>
          <a:xfrm>
            <a:off x="2818661" y="3195961"/>
            <a:ext cx="3474451" cy="2671987"/>
          </a:xfrm>
          <a:prstGeom prst="rect">
            <a:avLst/>
          </a:prstGeom>
        </p:spPr>
      </p:pic>
    </p:spTree>
    <p:extLst>
      <p:ext uri="{BB962C8B-B14F-4D97-AF65-F5344CB8AC3E}">
        <p14:creationId xmlns:p14="http://schemas.microsoft.com/office/powerpoint/2010/main" val="1621330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B15B13-3823-43B5-8DD9-8B65C1C7EB0E}"/>
              </a:ext>
            </a:extLst>
          </p:cNvPr>
          <p:cNvSpPr>
            <a:spLocks noGrp="1"/>
          </p:cNvSpPr>
          <p:nvPr>
            <p:ph type="sldNum" sz="quarter" idx="12"/>
          </p:nvPr>
        </p:nvSpPr>
        <p:spPr/>
        <p:txBody>
          <a:bodyPr/>
          <a:lstStyle/>
          <a:p>
            <a:fld id="{07CE569E-9B7C-4CB9-AB80-C0841F922CFF}" type="slidenum">
              <a:rPr lang="en-US" smtClean="0"/>
              <a:t>42</a:t>
            </a:fld>
            <a:endParaRPr lang="en-US"/>
          </a:p>
        </p:txBody>
      </p:sp>
      <p:pic>
        <p:nvPicPr>
          <p:cNvPr id="5" name="Picture 4">
            <a:extLst>
              <a:ext uri="{FF2B5EF4-FFF2-40B4-BE49-F238E27FC236}">
                <a16:creationId xmlns:a16="http://schemas.microsoft.com/office/drawing/2014/main" id="{9BDC1FAF-BBC0-4176-AB25-DB1F13E6DAAB}"/>
              </a:ext>
            </a:extLst>
          </p:cNvPr>
          <p:cNvPicPr>
            <a:picLocks noChangeAspect="1"/>
          </p:cNvPicPr>
          <p:nvPr/>
        </p:nvPicPr>
        <p:blipFill>
          <a:blip r:embed="rId2"/>
          <a:stretch>
            <a:fillRect/>
          </a:stretch>
        </p:blipFill>
        <p:spPr>
          <a:xfrm>
            <a:off x="3380588" y="215468"/>
            <a:ext cx="3967163" cy="2609850"/>
          </a:xfrm>
          <a:prstGeom prst="rect">
            <a:avLst/>
          </a:prstGeom>
        </p:spPr>
      </p:pic>
      <p:pic>
        <p:nvPicPr>
          <p:cNvPr id="6" name="Picture 5">
            <a:extLst>
              <a:ext uri="{FF2B5EF4-FFF2-40B4-BE49-F238E27FC236}">
                <a16:creationId xmlns:a16="http://schemas.microsoft.com/office/drawing/2014/main" id="{6EA8A8BB-8954-4ED8-B639-14EAF521051C}"/>
              </a:ext>
            </a:extLst>
          </p:cNvPr>
          <p:cNvPicPr>
            <a:picLocks noChangeAspect="1"/>
          </p:cNvPicPr>
          <p:nvPr/>
        </p:nvPicPr>
        <p:blipFill>
          <a:blip r:embed="rId3"/>
          <a:stretch>
            <a:fillRect/>
          </a:stretch>
        </p:blipFill>
        <p:spPr>
          <a:xfrm>
            <a:off x="3380588" y="2825318"/>
            <a:ext cx="6322705" cy="2779931"/>
          </a:xfrm>
          <a:prstGeom prst="rect">
            <a:avLst/>
          </a:prstGeom>
        </p:spPr>
      </p:pic>
    </p:spTree>
    <p:extLst>
      <p:ext uri="{BB962C8B-B14F-4D97-AF65-F5344CB8AC3E}">
        <p14:creationId xmlns:p14="http://schemas.microsoft.com/office/powerpoint/2010/main" val="1423022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8C2ED-835D-4D4E-AA01-B121377C4005}"/>
              </a:ext>
            </a:extLst>
          </p:cNvPr>
          <p:cNvSpPr>
            <a:spLocks noGrp="1"/>
          </p:cNvSpPr>
          <p:nvPr>
            <p:ph type="sldNum" sz="quarter" idx="12"/>
          </p:nvPr>
        </p:nvSpPr>
        <p:spPr/>
        <p:txBody>
          <a:bodyPr/>
          <a:lstStyle/>
          <a:p>
            <a:fld id="{07CE569E-9B7C-4CB9-AB80-C0841F922CFF}" type="slidenum">
              <a:rPr lang="en-US" smtClean="0"/>
              <a:t>43</a:t>
            </a:fld>
            <a:endParaRPr lang="en-US"/>
          </a:p>
        </p:txBody>
      </p:sp>
      <p:pic>
        <p:nvPicPr>
          <p:cNvPr id="5" name="Picture 4">
            <a:extLst>
              <a:ext uri="{FF2B5EF4-FFF2-40B4-BE49-F238E27FC236}">
                <a16:creationId xmlns:a16="http://schemas.microsoft.com/office/drawing/2014/main" id="{22F6A750-D8CE-4617-82FB-960E06AF4EEA}"/>
              </a:ext>
            </a:extLst>
          </p:cNvPr>
          <p:cNvPicPr>
            <a:picLocks noChangeAspect="1"/>
          </p:cNvPicPr>
          <p:nvPr/>
        </p:nvPicPr>
        <p:blipFill>
          <a:blip r:embed="rId2"/>
          <a:stretch>
            <a:fillRect/>
          </a:stretch>
        </p:blipFill>
        <p:spPr>
          <a:xfrm>
            <a:off x="3121980" y="228322"/>
            <a:ext cx="5781675" cy="2943225"/>
          </a:xfrm>
          <a:prstGeom prst="rect">
            <a:avLst/>
          </a:prstGeom>
        </p:spPr>
      </p:pic>
      <p:pic>
        <p:nvPicPr>
          <p:cNvPr id="6" name="Picture 5">
            <a:extLst>
              <a:ext uri="{FF2B5EF4-FFF2-40B4-BE49-F238E27FC236}">
                <a16:creationId xmlns:a16="http://schemas.microsoft.com/office/drawing/2014/main" id="{511F6765-264A-4BD6-BE11-406A3174E58F}"/>
              </a:ext>
            </a:extLst>
          </p:cNvPr>
          <p:cNvPicPr>
            <a:picLocks noChangeAspect="1"/>
          </p:cNvPicPr>
          <p:nvPr/>
        </p:nvPicPr>
        <p:blipFill>
          <a:blip r:embed="rId3"/>
          <a:stretch>
            <a:fillRect/>
          </a:stretch>
        </p:blipFill>
        <p:spPr>
          <a:xfrm>
            <a:off x="3121980" y="3171547"/>
            <a:ext cx="5613647" cy="2979552"/>
          </a:xfrm>
          <a:prstGeom prst="rect">
            <a:avLst/>
          </a:prstGeom>
        </p:spPr>
      </p:pic>
    </p:spTree>
    <p:extLst>
      <p:ext uri="{BB962C8B-B14F-4D97-AF65-F5344CB8AC3E}">
        <p14:creationId xmlns:p14="http://schemas.microsoft.com/office/powerpoint/2010/main" val="353046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AB3EBC-7D40-4E26-B4FC-02846782EDF4}"/>
              </a:ext>
            </a:extLst>
          </p:cNvPr>
          <p:cNvSpPr>
            <a:spLocks noGrp="1"/>
          </p:cNvSpPr>
          <p:nvPr>
            <p:ph type="sldNum" sz="quarter" idx="12"/>
          </p:nvPr>
        </p:nvSpPr>
        <p:spPr/>
        <p:txBody>
          <a:bodyPr/>
          <a:lstStyle/>
          <a:p>
            <a:fld id="{07CE569E-9B7C-4CB9-AB80-C0841F922CFF}" type="slidenum">
              <a:rPr lang="en-US" smtClean="0"/>
              <a:t>44</a:t>
            </a:fld>
            <a:endParaRPr lang="en-US"/>
          </a:p>
        </p:txBody>
      </p:sp>
      <p:pic>
        <p:nvPicPr>
          <p:cNvPr id="5" name="Picture 4">
            <a:extLst>
              <a:ext uri="{FF2B5EF4-FFF2-40B4-BE49-F238E27FC236}">
                <a16:creationId xmlns:a16="http://schemas.microsoft.com/office/drawing/2014/main" id="{D51E65B3-0BE8-4514-9251-D5D86B5235D2}"/>
              </a:ext>
            </a:extLst>
          </p:cNvPr>
          <p:cNvPicPr>
            <a:picLocks noChangeAspect="1"/>
          </p:cNvPicPr>
          <p:nvPr/>
        </p:nvPicPr>
        <p:blipFill>
          <a:blip r:embed="rId2"/>
          <a:stretch>
            <a:fillRect/>
          </a:stretch>
        </p:blipFill>
        <p:spPr>
          <a:xfrm>
            <a:off x="1919029" y="189768"/>
            <a:ext cx="6738737" cy="3001755"/>
          </a:xfrm>
          <a:prstGeom prst="rect">
            <a:avLst/>
          </a:prstGeom>
        </p:spPr>
      </p:pic>
      <p:pic>
        <p:nvPicPr>
          <p:cNvPr id="6" name="Picture 5">
            <a:extLst>
              <a:ext uri="{FF2B5EF4-FFF2-40B4-BE49-F238E27FC236}">
                <a16:creationId xmlns:a16="http://schemas.microsoft.com/office/drawing/2014/main" id="{81740DCE-E2AD-4A5F-A88D-FE432F4455CE}"/>
              </a:ext>
            </a:extLst>
          </p:cNvPr>
          <p:cNvPicPr>
            <a:picLocks noChangeAspect="1"/>
          </p:cNvPicPr>
          <p:nvPr/>
        </p:nvPicPr>
        <p:blipFill>
          <a:blip r:embed="rId3"/>
          <a:stretch>
            <a:fillRect/>
          </a:stretch>
        </p:blipFill>
        <p:spPr>
          <a:xfrm>
            <a:off x="1919029" y="3191522"/>
            <a:ext cx="3706073" cy="2712127"/>
          </a:xfrm>
          <a:prstGeom prst="rect">
            <a:avLst/>
          </a:prstGeom>
        </p:spPr>
      </p:pic>
    </p:spTree>
    <p:extLst>
      <p:ext uri="{BB962C8B-B14F-4D97-AF65-F5344CB8AC3E}">
        <p14:creationId xmlns:p14="http://schemas.microsoft.com/office/powerpoint/2010/main" val="3783762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01C5D-17D2-40F8-A1A8-E014EC709611}"/>
              </a:ext>
            </a:extLst>
          </p:cNvPr>
          <p:cNvSpPr>
            <a:spLocks noGrp="1"/>
          </p:cNvSpPr>
          <p:nvPr>
            <p:ph type="sldNum" sz="quarter" idx="12"/>
          </p:nvPr>
        </p:nvSpPr>
        <p:spPr/>
        <p:txBody>
          <a:bodyPr/>
          <a:lstStyle/>
          <a:p>
            <a:fld id="{07CE569E-9B7C-4CB9-AB80-C0841F922CFF}" type="slidenum">
              <a:rPr lang="en-US" smtClean="0"/>
              <a:t>45</a:t>
            </a:fld>
            <a:endParaRPr lang="en-US"/>
          </a:p>
        </p:txBody>
      </p:sp>
      <p:pic>
        <p:nvPicPr>
          <p:cNvPr id="5" name="Picture 4">
            <a:extLst>
              <a:ext uri="{FF2B5EF4-FFF2-40B4-BE49-F238E27FC236}">
                <a16:creationId xmlns:a16="http://schemas.microsoft.com/office/drawing/2014/main" id="{735628EA-44D2-4DBF-96B9-03FE6BB7BB12}"/>
              </a:ext>
            </a:extLst>
          </p:cNvPr>
          <p:cNvPicPr>
            <a:picLocks noChangeAspect="1"/>
          </p:cNvPicPr>
          <p:nvPr/>
        </p:nvPicPr>
        <p:blipFill>
          <a:blip r:embed="rId2"/>
          <a:stretch>
            <a:fillRect/>
          </a:stretch>
        </p:blipFill>
        <p:spPr>
          <a:xfrm>
            <a:off x="2734321" y="248917"/>
            <a:ext cx="7986283" cy="3328783"/>
          </a:xfrm>
          <a:prstGeom prst="rect">
            <a:avLst/>
          </a:prstGeom>
        </p:spPr>
      </p:pic>
      <p:pic>
        <p:nvPicPr>
          <p:cNvPr id="6" name="Picture 5">
            <a:extLst>
              <a:ext uri="{FF2B5EF4-FFF2-40B4-BE49-F238E27FC236}">
                <a16:creationId xmlns:a16="http://schemas.microsoft.com/office/drawing/2014/main" id="{302A8E31-B807-4F04-B9FB-6EB580F3F43E}"/>
              </a:ext>
            </a:extLst>
          </p:cNvPr>
          <p:cNvPicPr>
            <a:picLocks noChangeAspect="1"/>
          </p:cNvPicPr>
          <p:nvPr/>
        </p:nvPicPr>
        <p:blipFill>
          <a:blip r:embed="rId3"/>
          <a:stretch>
            <a:fillRect/>
          </a:stretch>
        </p:blipFill>
        <p:spPr>
          <a:xfrm>
            <a:off x="2734321" y="3577700"/>
            <a:ext cx="5737935" cy="2404468"/>
          </a:xfrm>
          <a:prstGeom prst="rect">
            <a:avLst/>
          </a:prstGeom>
        </p:spPr>
      </p:pic>
    </p:spTree>
    <p:extLst>
      <p:ext uri="{BB962C8B-B14F-4D97-AF65-F5344CB8AC3E}">
        <p14:creationId xmlns:p14="http://schemas.microsoft.com/office/powerpoint/2010/main" val="2632429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B8549-B285-4F52-AA37-1832D07A2AA2}"/>
              </a:ext>
            </a:extLst>
          </p:cNvPr>
          <p:cNvSpPr>
            <a:spLocks noGrp="1"/>
          </p:cNvSpPr>
          <p:nvPr>
            <p:ph type="sldNum" sz="quarter" idx="12"/>
          </p:nvPr>
        </p:nvSpPr>
        <p:spPr/>
        <p:txBody>
          <a:bodyPr/>
          <a:lstStyle/>
          <a:p>
            <a:fld id="{07CE569E-9B7C-4CB9-AB80-C0841F922CFF}" type="slidenum">
              <a:rPr lang="en-US" smtClean="0"/>
              <a:t>46</a:t>
            </a:fld>
            <a:endParaRPr lang="en-US"/>
          </a:p>
        </p:txBody>
      </p:sp>
      <p:pic>
        <p:nvPicPr>
          <p:cNvPr id="5" name="Picture 4">
            <a:extLst>
              <a:ext uri="{FF2B5EF4-FFF2-40B4-BE49-F238E27FC236}">
                <a16:creationId xmlns:a16="http://schemas.microsoft.com/office/drawing/2014/main" id="{691190E1-B780-46B5-A887-311F3FB94FD0}"/>
              </a:ext>
            </a:extLst>
          </p:cNvPr>
          <p:cNvPicPr>
            <a:picLocks noChangeAspect="1"/>
          </p:cNvPicPr>
          <p:nvPr/>
        </p:nvPicPr>
        <p:blipFill>
          <a:blip r:embed="rId2"/>
          <a:stretch>
            <a:fillRect/>
          </a:stretch>
        </p:blipFill>
        <p:spPr>
          <a:xfrm>
            <a:off x="2547892" y="680197"/>
            <a:ext cx="7096217" cy="2827785"/>
          </a:xfrm>
          <a:prstGeom prst="rect">
            <a:avLst/>
          </a:prstGeom>
        </p:spPr>
      </p:pic>
      <p:pic>
        <p:nvPicPr>
          <p:cNvPr id="6" name="Picture 5">
            <a:extLst>
              <a:ext uri="{FF2B5EF4-FFF2-40B4-BE49-F238E27FC236}">
                <a16:creationId xmlns:a16="http://schemas.microsoft.com/office/drawing/2014/main" id="{23A035BE-24C8-482B-B866-AE0A1CA4B7D9}"/>
              </a:ext>
            </a:extLst>
          </p:cNvPr>
          <p:cNvPicPr>
            <a:picLocks noChangeAspect="1"/>
          </p:cNvPicPr>
          <p:nvPr/>
        </p:nvPicPr>
        <p:blipFill>
          <a:blip r:embed="rId3"/>
          <a:stretch>
            <a:fillRect/>
          </a:stretch>
        </p:blipFill>
        <p:spPr>
          <a:xfrm>
            <a:off x="2547891" y="3507982"/>
            <a:ext cx="4856086" cy="2394495"/>
          </a:xfrm>
          <a:prstGeom prst="rect">
            <a:avLst/>
          </a:prstGeom>
        </p:spPr>
      </p:pic>
    </p:spTree>
    <p:extLst>
      <p:ext uri="{BB962C8B-B14F-4D97-AF65-F5344CB8AC3E}">
        <p14:creationId xmlns:p14="http://schemas.microsoft.com/office/powerpoint/2010/main" val="621630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BF033-5838-4533-A2B0-0FD10059C97E}"/>
              </a:ext>
            </a:extLst>
          </p:cNvPr>
          <p:cNvSpPr>
            <a:spLocks noGrp="1"/>
          </p:cNvSpPr>
          <p:nvPr>
            <p:ph type="sldNum" sz="quarter" idx="12"/>
          </p:nvPr>
        </p:nvSpPr>
        <p:spPr/>
        <p:txBody>
          <a:bodyPr/>
          <a:lstStyle/>
          <a:p>
            <a:fld id="{07CE569E-9B7C-4CB9-AB80-C0841F922CFF}" type="slidenum">
              <a:rPr lang="en-US" smtClean="0"/>
              <a:t>47</a:t>
            </a:fld>
            <a:endParaRPr lang="en-US"/>
          </a:p>
        </p:txBody>
      </p:sp>
      <p:pic>
        <p:nvPicPr>
          <p:cNvPr id="5" name="Picture 4">
            <a:extLst>
              <a:ext uri="{FF2B5EF4-FFF2-40B4-BE49-F238E27FC236}">
                <a16:creationId xmlns:a16="http://schemas.microsoft.com/office/drawing/2014/main" id="{303837B2-890F-4D6B-AB4C-ED890DC46792}"/>
              </a:ext>
            </a:extLst>
          </p:cNvPr>
          <p:cNvPicPr>
            <a:picLocks noChangeAspect="1"/>
          </p:cNvPicPr>
          <p:nvPr/>
        </p:nvPicPr>
        <p:blipFill>
          <a:blip r:embed="rId2"/>
          <a:stretch>
            <a:fillRect/>
          </a:stretch>
        </p:blipFill>
        <p:spPr>
          <a:xfrm>
            <a:off x="2175030" y="227352"/>
            <a:ext cx="6942338" cy="2876659"/>
          </a:xfrm>
          <a:prstGeom prst="rect">
            <a:avLst/>
          </a:prstGeom>
        </p:spPr>
      </p:pic>
      <p:pic>
        <p:nvPicPr>
          <p:cNvPr id="6" name="Picture 5">
            <a:extLst>
              <a:ext uri="{FF2B5EF4-FFF2-40B4-BE49-F238E27FC236}">
                <a16:creationId xmlns:a16="http://schemas.microsoft.com/office/drawing/2014/main" id="{35EC60C7-C533-48A3-ACD0-D01DF8CBD3AA}"/>
              </a:ext>
            </a:extLst>
          </p:cNvPr>
          <p:cNvPicPr>
            <a:picLocks noChangeAspect="1"/>
          </p:cNvPicPr>
          <p:nvPr/>
        </p:nvPicPr>
        <p:blipFill>
          <a:blip r:embed="rId3"/>
          <a:stretch>
            <a:fillRect/>
          </a:stretch>
        </p:blipFill>
        <p:spPr>
          <a:xfrm>
            <a:off x="2175030" y="3104011"/>
            <a:ext cx="9342268" cy="3225951"/>
          </a:xfrm>
          <a:prstGeom prst="rect">
            <a:avLst/>
          </a:prstGeom>
        </p:spPr>
      </p:pic>
    </p:spTree>
    <p:extLst>
      <p:ext uri="{BB962C8B-B14F-4D97-AF65-F5344CB8AC3E}">
        <p14:creationId xmlns:p14="http://schemas.microsoft.com/office/powerpoint/2010/main" val="279012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66BB66-9878-4D27-A269-C6C4953DEAF7}"/>
              </a:ext>
            </a:extLst>
          </p:cNvPr>
          <p:cNvSpPr>
            <a:spLocks noGrp="1"/>
          </p:cNvSpPr>
          <p:nvPr>
            <p:ph type="sldNum" sz="quarter" idx="12"/>
          </p:nvPr>
        </p:nvSpPr>
        <p:spPr/>
        <p:txBody>
          <a:bodyPr/>
          <a:lstStyle/>
          <a:p>
            <a:fld id="{07CE569E-9B7C-4CB9-AB80-C0841F922CFF}" type="slidenum">
              <a:rPr lang="en-US" smtClean="0"/>
              <a:t>48</a:t>
            </a:fld>
            <a:endParaRPr lang="en-US"/>
          </a:p>
        </p:txBody>
      </p:sp>
      <p:pic>
        <p:nvPicPr>
          <p:cNvPr id="5" name="Picture 4">
            <a:extLst>
              <a:ext uri="{FF2B5EF4-FFF2-40B4-BE49-F238E27FC236}">
                <a16:creationId xmlns:a16="http://schemas.microsoft.com/office/drawing/2014/main" id="{61476FBF-DF76-4222-BCF3-94D1992A3595}"/>
              </a:ext>
            </a:extLst>
          </p:cNvPr>
          <p:cNvPicPr>
            <a:picLocks noChangeAspect="1"/>
          </p:cNvPicPr>
          <p:nvPr/>
        </p:nvPicPr>
        <p:blipFill>
          <a:blip r:embed="rId2"/>
          <a:stretch>
            <a:fillRect/>
          </a:stretch>
        </p:blipFill>
        <p:spPr>
          <a:xfrm>
            <a:off x="1936026" y="333421"/>
            <a:ext cx="4864270" cy="2596011"/>
          </a:xfrm>
          <a:prstGeom prst="rect">
            <a:avLst/>
          </a:prstGeom>
        </p:spPr>
      </p:pic>
      <p:pic>
        <p:nvPicPr>
          <p:cNvPr id="6" name="Picture 5">
            <a:extLst>
              <a:ext uri="{FF2B5EF4-FFF2-40B4-BE49-F238E27FC236}">
                <a16:creationId xmlns:a16="http://schemas.microsoft.com/office/drawing/2014/main" id="{232DB356-FDFD-4F82-8B53-6B7229E50290}"/>
              </a:ext>
            </a:extLst>
          </p:cNvPr>
          <p:cNvPicPr>
            <a:picLocks noChangeAspect="1"/>
          </p:cNvPicPr>
          <p:nvPr/>
        </p:nvPicPr>
        <p:blipFill>
          <a:blip r:embed="rId3"/>
          <a:stretch>
            <a:fillRect/>
          </a:stretch>
        </p:blipFill>
        <p:spPr>
          <a:xfrm>
            <a:off x="1936026" y="2929432"/>
            <a:ext cx="5752036" cy="3005022"/>
          </a:xfrm>
          <a:prstGeom prst="rect">
            <a:avLst/>
          </a:prstGeom>
        </p:spPr>
      </p:pic>
    </p:spTree>
    <p:extLst>
      <p:ext uri="{BB962C8B-B14F-4D97-AF65-F5344CB8AC3E}">
        <p14:creationId xmlns:p14="http://schemas.microsoft.com/office/powerpoint/2010/main" val="196323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D9562-CE7C-48B1-B0DF-E78BD0FB2AFB}"/>
              </a:ext>
            </a:extLst>
          </p:cNvPr>
          <p:cNvSpPr>
            <a:spLocks noGrp="1"/>
          </p:cNvSpPr>
          <p:nvPr>
            <p:ph type="sldNum" sz="quarter" idx="12"/>
          </p:nvPr>
        </p:nvSpPr>
        <p:spPr/>
        <p:txBody>
          <a:bodyPr/>
          <a:lstStyle/>
          <a:p>
            <a:fld id="{07CE569E-9B7C-4CB9-AB80-C0841F922CFF}" type="slidenum">
              <a:rPr lang="en-US" smtClean="0"/>
              <a:t>49</a:t>
            </a:fld>
            <a:endParaRPr lang="en-US"/>
          </a:p>
        </p:txBody>
      </p:sp>
      <p:pic>
        <p:nvPicPr>
          <p:cNvPr id="5" name="Picture 4">
            <a:extLst>
              <a:ext uri="{FF2B5EF4-FFF2-40B4-BE49-F238E27FC236}">
                <a16:creationId xmlns:a16="http://schemas.microsoft.com/office/drawing/2014/main" id="{2EDCE473-6682-451C-8845-A036D54399E9}"/>
              </a:ext>
            </a:extLst>
          </p:cNvPr>
          <p:cNvPicPr>
            <a:picLocks noChangeAspect="1"/>
          </p:cNvPicPr>
          <p:nvPr/>
        </p:nvPicPr>
        <p:blipFill>
          <a:blip r:embed="rId2"/>
          <a:stretch>
            <a:fillRect/>
          </a:stretch>
        </p:blipFill>
        <p:spPr>
          <a:xfrm>
            <a:off x="2924082" y="1082114"/>
            <a:ext cx="5527459" cy="2346886"/>
          </a:xfrm>
          <a:prstGeom prst="rect">
            <a:avLst/>
          </a:prstGeom>
        </p:spPr>
      </p:pic>
    </p:spTree>
    <p:extLst>
      <p:ext uri="{BB962C8B-B14F-4D97-AF65-F5344CB8AC3E}">
        <p14:creationId xmlns:p14="http://schemas.microsoft.com/office/powerpoint/2010/main" val="400317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488E-ED19-40E4-93F9-8338B50913BC}"/>
              </a:ext>
            </a:extLst>
          </p:cNvPr>
          <p:cNvSpPr>
            <a:spLocks noGrp="1"/>
          </p:cNvSpPr>
          <p:nvPr>
            <p:ph type="ctrTitle"/>
          </p:nvPr>
        </p:nvSpPr>
        <p:spPr>
          <a:xfrm>
            <a:off x="762000" y="-380999"/>
            <a:ext cx="10668000" cy="2286000"/>
          </a:xfrm>
        </p:spPr>
        <p:txBody>
          <a:bodyPr>
            <a:normAutofit fontScale="90000"/>
          </a:bodyPr>
          <a:lstStyle/>
          <a:p>
            <a:r>
              <a:rPr lang="en-US" dirty="0"/>
              <a:t>Section 3: More Detailed Design</a:t>
            </a:r>
            <a:br>
              <a:rPr lang="en-US" dirty="0"/>
            </a:br>
            <a:r>
              <a:rPr lang="en-US" sz="4000" dirty="0"/>
              <a:t>Author: Timothy Schultz</a:t>
            </a:r>
            <a:r>
              <a:rPr lang="en-US" dirty="0"/>
              <a:t> </a:t>
            </a:r>
          </a:p>
        </p:txBody>
      </p:sp>
      <p:sp>
        <p:nvSpPr>
          <p:cNvPr id="4" name="Slide Number Placeholder 3">
            <a:extLst>
              <a:ext uri="{FF2B5EF4-FFF2-40B4-BE49-F238E27FC236}">
                <a16:creationId xmlns:a16="http://schemas.microsoft.com/office/drawing/2014/main" id="{6A37C381-60E1-467D-B60A-B79345D8115E}"/>
              </a:ext>
            </a:extLst>
          </p:cNvPr>
          <p:cNvSpPr>
            <a:spLocks noGrp="1"/>
          </p:cNvSpPr>
          <p:nvPr>
            <p:ph type="sldNum" sz="quarter" idx="12"/>
          </p:nvPr>
        </p:nvSpPr>
        <p:spPr/>
        <p:txBody>
          <a:bodyPr/>
          <a:lstStyle/>
          <a:p>
            <a:fld id="{07CE569E-9B7C-4CB9-AB80-C0841F922CFF}" type="slidenum">
              <a:rPr lang="en-US" smtClean="0"/>
              <a:t>5</a:t>
            </a:fld>
            <a:endParaRPr lang="en-US"/>
          </a:p>
        </p:txBody>
      </p:sp>
      <p:pic>
        <p:nvPicPr>
          <p:cNvPr id="6" name="Picture 5" descr="Diagram, schematic&#10;&#10;Description automatically generated">
            <a:extLst>
              <a:ext uri="{FF2B5EF4-FFF2-40B4-BE49-F238E27FC236}">
                <a16:creationId xmlns:a16="http://schemas.microsoft.com/office/drawing/2014/main" id="{5FAAAD2B-98FB-4490-BC20-4B12BEDA4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346" y="1905001"/>
            <a:ext cx="7799308" cy="4100511"/>
          </a:xfrm>
          <a:prstGeom prst="rect">
            <a:avLst/>
          </a:prstGeom>
        </p:spPr>
      </p:pic>
    </p:spTree>
    <p:extLst>
      <p:ext uri="{BB962C8B-B14F-4D97-AF65-F5344CB8AC3E}">
        <p14:creationId xmlns:p14="http://schemas.microsoft.com/office/powerpoint/2010/main" val="2827907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7153C-B3DC-475B-BF57-7113837EC50E}"/>
              </a:ext>
            </a:extLst>
          </p:cNvPr>
          <p:cNvSpPr>
            <a:spLocks noGrp="1"/>
          </p:cNvSpPr>
          <p:nvPr>
            <p:ph type="sldNum" sz="quarter" idx="12"/>
          </p:nvPr>
        </p:nvSpPr>
        <p:spPr/>
        <p:txBody>
          <a:bodyPr/>
          <a:lstStyle/>
          <a:p>
            <a:fld id="{07CE569E-9B7C-4CB9-AB80-C0841F922CFF}" type="slidenum">
              <a:rPr lang="en-US" smtClean="0"/>
              <a:t>50</a:t>
            </a:fld>
            <a:endParaRPr lang="en-US"/>
          </a:p>
        </p:txBody>
      </p:sp>
      <p:sp>
        <p:nvSpPr>
          <p:cNvPr id="5" name="Title 1">
            <a:extLst>
              <a:ext uri="{FF2B5EF4-FFF2-40B4-BE49-F238E27FC236}">
                <a16:creationId xmlns:a16="http://schemas.microsoft.com/office/drawing/2014/main" id="{92BEFDBA-BE4C-44D7-8B9F-C19D3EF6865D}"/>
              </a:ext>
            </a:extLst>
          </p:cNvPr>
          <p:cNvSpPr>
            <a:spLocks noGrp="1"/>
          </p:cNvSpPr>
          <p:nvPr>
            <p:ph type="ctrTitle"/>
          </p:nvPr>
        </p:nvSpPr>
        <p:spPr>
          <a:xfrm>
            <a:off x="762000" y="136525"/>
            <a:ext cx="10668000" cy="935115"/>
          </a:xfrm>
        </p:spPr>
        <p:txBody>
          <a:bodyPr/>
          <a:lstStyle/>
          <a:p>
            <a:r>
              <a:rPr lang="en-US" dirty="0"/>
              <a:t>Quiz Script (UIScript07.cs)</a:t>
            </a:r>
          </a:p>
        </p:txBody>
      </p:sp>
      <p:sp>
        <p:nvSpPr>
          <p:cNvPr id="6" name="Subtitle 2">
            <a:extLst>
              <a:ext uri="{FF2B5EF4-FFF2-40B4-BE49-F238E27FC236}">
                <a16:creationId xmlns:a16="http://schemas.microsoft.com/office/drawing/2014/main" id="{16620FC9-95A7-4AC4-B3E5-6BE4FAA49417}"/>
              </a:ext>
            </a:extLst>
          </p:cNvPr>
          <p:cNvSpPr>
            <a:spLocks noGrp="1"/>
          </p:cNvSpPr>
          <p:nvPr>
            <p:ph type="subTitle" idx="1"/>
          </p:nvPr>
        </p:nvSpPr>
        <p:spPr>
          <a:xfrm>
            <a:off x="762000" y="1071640"/>
            <a:ext cx="10668000" cy="577050"/>
          </a:xfrm>
        </p:spPr>
        <p:txBody>
          <a:bodyPr/>
          <a:lstStyle/>
          <a:p>
            <a:r>
              <a:rPr lang="en-US" u="sng" dirty="0"/>
              <a:t>Shows the right answers for the quiz</a:t>
            </a:r>
          </a:p>
        </p:txBody>
      </p:sp>
      <p:pic>
        <p:nvPicPr>
          <p:cNvPr id="7" name="Picture 6">
            <a:extLst>
              <a:ext uri="{FF2B5EF4-FFF2-40B4-BE49-F238E27FC236}">
                <a16:creationId xmlns:a16="http://schemas.microsoft.com/office/drawing/2014/main" id="{68FBBD43-3CD7-4783-B37E-0FCAE8EB53A7}"/>
              </a:ext>
            </a:extLst>
          </p:cNvPr>
          <p:cNvPicPr>
            <a:picLocks noChangeAspect="1"/>
          </p:cNvPicPr>
          <p:nvPr/>
        </p:nvPicPr>
        <p:blipFill>
          <a:blip r:embed="rId2"/>
          <a:stretch>
            <a:fillRect/>
          </a:stretch>
        </p:blipFill>
        <p:spPr>
          <a:xfrm>
            <a:off x="3288006" y="1648690"/>
            <a:ext cx="5615988" cy="5148570"/>
          </a:xfrm>
          <a:prstGeom prst="rect">
            <a:avLst/>
          </a:prstGeom>
        </p:spPr>
      </p:pic>
    </p:spTree>
    <p:extLst>
      <p:ext uri="{BB962C8B-B14F-4D97-AF65-F5344CB8AC3E}">
        <p14:creationId xmlns:p14="http://schemas.microsoft.com/office/powerpoint/2010/main" val="1259279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4004F-3398-49CB-8AE3-00ECEAEB86B4}"/>
              </a:ext>
            </a:extLst>
          </p:cNvPr>
          <p:cNvSpPr>
            <a:spLocks noGrp="1"/>
          </p:cNvSpPr>
          <p:nvPr>
            <p:ph type="sldNum" sz="quarter" idx="12"/>
          </p:nvPr>
        </p:nvSpPr>
        <p:spPr/>
        <p:txBody>
          <a:bodyPr/>
          <a:lstStyle/>
          <a:p>
            <a:fld id="{07CE569E-9B7C-4CB9-AB80-C0841F922CFF}" type="slidenum">
              <a:rPr lang="en-US" smtClean="0"/>
              <a:t>51</a:t>
            </a:fld>
            <a:endParaRPr lang="en-US"/>
          </a:p>
        </p:txBody>
      </p:sp>
      <p:pic>
        <p:nvPicPr>
          <p:cNvPr id="5" name="Picture 4">
            <a:extLst>
              <a:ext uri="{FF2B5EF4-FFF2-40B4-BE49-F238E27FC236}">
                <a16:creationId xmlns:a16="http://schemas.microsoft.com/office/drawing/2014/main" id="{F10E4280-274F-430D-9A05-D2D75CFC1F08}"/>
              </a:ext>
            </a:extLst>
          </p:cNvPr>
          <p:cNvPicPr>
            <a:picLocks noChangeAspect="1"/>
          </p:cNvPicPr>
          <p:nvPr/>
        </p:nvPicPr>
        <p:blipFill>
          <a:blip r:embed="rId2"/>
          <a:stretch>
            <a:fillRect/>
          </a:stretch>
        </p:blipFill>
        <p:spPr>
          <a:xfrm>
            <a:off x="1980076" y="237234"/>
            <a:ext cx="8231847" cy="6383532"/>
          </a:xfrm>
          <a:prstGeom prst="rect">
            <a:avLst/>
          </a:prstGeom>
        </p:spPr>
      </p:pic>
    </p:spTree>
    <p:extLst>
      <p:ext uri="{BB962C8B-B14F-4D97-AF65-F5344CB8AC3E}">
        <p14:creationId xmlns:p14="http://schemas.microsoft.com/office/powerpoint/2010/main" val="336715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99F719-B432-437B-8DAC-114A014A4ACF}"/>
              </a:ext>
            </a:extLst>
          </p:cNvPr>
          <p:cNvSpPr>
            <a:spLocks noGrp="1"/>
          </p:cNvSpPr>
          <p:nvPr>
            <p:ph type="sldNum" sz="quarter" idx="12"/>
          </p:nvPr>
        </p:nvSpPr>
        <p:spPr/>
        <p:txBody>
          <a:bodyPr/>
          <a:lstStyle/>
          <a:p>
            <a:fld id="{07CE569E-9B7C-4CB9-AB80-C0841F922CFF}" type="slidenum">
              <a:rPr lang="en-US" smtClean="0"/>
              <a:t>52</a:t>
            </a:fld>
            <a:endParaRPr lang="en-US"/>
          </a:p>
        </p:txBody>
      </p:sp>
      <p:pic>
        <p:nvPicPr>
          <p:cNvPr id="5" name="Picture 4">
            <a:extLst>
              <a:ext uri="{FF2B5EF4-FFF2-40B4-BE49-F238E27FC236}">
                <a16:creationId xmlns:a16="http://schemas.microsoft.com/office/drawing/2014/main" id="{B820997B-488F-4294-8069-E9B9885AAFFF}"/>
              </a:ext>
            </a:extLst>
          </p:cNvPr>
          <p:cNvPicPr>
            <a:picLocks noChangeAspect="1"/>
          </p:cNvPicPr>
          <p:nvPr/>
        </p:nvPicPr>
        <p:blipFill>
          <a:blip r:embed="rId2"/>
          <a:stretch>
            <a:fillRect/>
          </a:stretch>
        </p:blipFill>
        <p:spPr>
          <a:xfrm>
            <a:off x="2351576" y="198191"/>
            <a:ext cx="7488848" cy="6461617"/>
          </a:xfrm>
          <a:prstGeom prst="rect">
            <a:avLst/>
          </a:prstGeom>
        </p:spPr>
      </p:pic>
    </p:spTree>
    <p:extLst>
      <p:ext uri="{BB962C8B-B14F-4D97-AF65-F5344CB8AC3E}">
        <p14:creationId xmlns:p14="http://schemas.microsoft.com/office/powerpoint/2010/main" val="3904551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8FC985-03F5-4974-94EF-524BD7D77869}"/>
              </a:ext>
            </a:extLst>
          </p:cNvPr>
          <p:cNvSpPr>
            <a:spLocks noGrp="1"/>
          </p:cNvSpPr>
          <p:nvPr>
            <p:ph type="sldNum" sz="quarter" idx="12"/>
          </p:nvPr>
        </p:nvSpPr>
        <p:spPr/>
        <p:txBody>
          <a:bodyPr/>
          <a:lstStyle/>
          <a:p>
            <a:fld id="{07CE569E-9B7C-4CB9-AB80-C0841F922CFF}" type="slidenum">
              <a:rPr lang="en-US" smtClean="0"/>
              <a:t>53</a:t>
            </a:fld>
            <a:endParaRPr lang="en-US"/>
          </a:p>
        </p:txBody>
      </p:sp>
      <p:pic>
        <p:nvPicPr>
          <p:cNvPr id="5" name="Picture 4">
            <a:extLst>
              <a:ext uri="{FF2B5EF4-FFF2-40B4-BE49-F238E27FC236}">
                <a16:creationId xmlns:a16="http://schemas.microsoft.com/office/drawing/2014/main" id="{3C824148-D670-4793-918F-D6A0F7DAFFE3}"/>
              </a:ext>
            </a:extLst>
          </p:cNvPr>
          <p:cNvPicPr>
            <a:picLocks noChangeAspect="1"/>
          </p:cNvPicPr>
          <p:nvPr/>
        </p:nvPicPr>
        <p:blipFill rotWithShape="1">
          <a:blip r:embed="rId2"/>
          <a:srcRect b="20887"/>
          <a:stretch/>
        </p:blipFill>
        <p:spPr>
          <a:xfrm>
            <a:off x="2405474" y="1590675"/>
            <a:ext cx="7381051" cy="3676649"/>
          </a:xfrm>
          <a:prstGeom prst="rect">
            <a:avLst/>
          </a:prstGeom>
        </p:spPr>
      </p:pic>
    </p:spTree>
    <p:extLst>
      <p:ext uri="{BB962C8B-B14F-4D97-AF65-F5344CB8AC3E}">
        <p14:creationId xmlns:p14="http://schemas.microsoft.com/office/powerpoint/2010/main" val="2535327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47F9-8928-4321-9F6B-D78C826C6907}"/>
              </a:ext>
            </a:extLst>
          </p:cNvPr>
          <p:cNvSpPr>
            <a:spLocks noGrp="1"/>
          </p:cNvSpPr>
          <p:nvPr>
            <p:ph type="ctrTitle"/>
          </p:nvPr>
        </p:nvSpPr>
        <p:spPr>
          <a:xfrm>
            <a:off x="762000" y="136525"/>
            <a:ext cx="10668000" cy="935115"/>
          </a:xfrm>
        </p:spPr>
        <p:txBody>
          <a:bodyPr/>
          <a:lstStyle/>
          <a:p>
            <a:r>
              <a:rPr lang="en-US" dirty="0"/>
              <a:t>Quit Script</a:t>
            </a:r>
          </a:p>
        </p:txBody>
      </p:sp>
      <p:sp>
        <p:nvSpPr>
          <p:cNvPr id="3" name="Subtitle 2">
            <a:extLst>
              <a:ext uri="{FF2B5EF4-FFF2-40B4-BE49-F238E27FC236}">
                <a16:creationId xmlns:a16="http://schemas.microsoft.com/office/drawing/2014/main" id="{FC3B8C4E-0524-47A3-AD3D-2F378503B82E}"/>
              </a:ext>
            </a:extLst>
          </p:cNvPr>
          <p:cNvSpPr>
            <a:spLocks noGrp="1"/>
          </p:cNvSpPr>
          <p:nvPr>
            <p:ph type="subTitle" idx="1"/>
          </p:nvPr>
        </p:nvSpPr>
        <p:spPr>
          <a:xfrm>
            <a:off x="762000" y="1071640"/>
            <a:ext cx="10668000" cy="577050"/>
          </a:xfrm>
        </p:spPr>
        <p:txBody>
          <a:bodyPr/>
          <a:lstStyle/>
          <a:p>
            <a:r>
              <a:rPr lang="en-US" u="sng" dirty="0"/>
              <a:t>Quits the game</a:t>
            </a:r>
          </a:p>
        </p:txBody>
      </p:sp>
      <p:sp>
        <p:nvSpPr>
          <p:cNvPr id="4" name="Slide Number Placeholder 3">
            <a:extLst>
              <a:ext uri="{FF2B5EF4-FFF2-40B4-BE49-F238E27FC236}">
                <a16:creationId xmlns:a16="http://schemas.microsoft.com/office/drawing/2014/main" id="{10DD6092-1A94-4E9E-A3B1-77EC0DC85736}"/>
              </a:ext>
            </a:extLst>
          </p:cNvPr>
          <p:cNvSpPr>
            <a:spLocks noGrp="1"/>
          </p:cNvSpPr>
          <p:nvPr>
            <p:ph type="sldNum" sz="quarter" idx="12"/>
          </p:nvPr>
        </p:nvSpPr>
        <p:spPr/>
        <p:txBody>
          <a:bodyPr/>
          <a:lstStyle/>
          <a:p>
            <a:fld id="{07CE569E-9B7C-4CB9-AB80-C0841F922CFF}" type="slidenum">
              <a:rPr lang="en-US" smtClean="0"/>
              <a:t>54</a:t>
            </a:fld>
            <a:endParaRPr lang="en-US"/>
          </a:p>
        </p:txBody>
      </p:sp>
      <p:pic>
        <p:nvPicPr>
          <p:cNvPr id="6" name="Picture 5">
            <a:extLst>
              <a:ext uri="{FF2B5EF4-FFF2-40B4-BE49-F238E27FC236}">
                <a16:creationId xmlns:a16="http://schemas.microsoft.com/office/drawing/2014/main" id="{61B4AD07-95C1-4328-AAEA-B3FF3850CA4B}"/>
              </a:ext>
            </a:extLst>
          </p:cNvPr>
          <p:cNvPicPr>
            <a:picLocks noChangeAspect="1"/>
          </p:cNvPicPr>
          <p:nvPr/>
        </p:nvPicPr>
        <p:blipFill>
          <a:blip r:embed="rId2"/>
          <a:stretch>
            <a:fillRect/>
          </a:stretch>
        </p:blipFill>
        <p:spPr>
          <a:xfrm>
            <a:off x="3647134" y="2429594"/>
            <a:ext cx="4897732" cy="3145851"/>
          </a:xfrm>
          <a:prstGeom prst="rect">
            <a:avLst/>
          </a:prstGeom>
        </p:spPr>
      </p:pic>
    </p:spTree>
    <p:extLst>
      <p:ext uri="{BB962C8B-B14F-4D97-AF65-F5344CB8AC3E}">
        <p14:creationId xmlns:p14="http://schemas.microsoft.com/office/powerpoint/2010/main" val="2953799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47F9-8928-4321-9F6B-D78C826C6907}"/>
              </a:ext>
            </a:extLst>
          </p:cNvPr>
          <p:cNvSpPr>
            <a:spLocks noGrp="1"/>
          </p:cNvSpPr>
          <p:nvPr>
            <p:ph type="ctrTitle"/>
          </p:nvPr>
        </p:nvSpPr>
        <p:spPr>
          <a:xfrm>
            <a:off x="762000" y="136525"/>
            <a:ext cx="10668000" cy="935115"/>
          </a:xfrm>
        </p:spPr>
        <p:txBody>
          <a:bodyPr/>
          <a:lstStyle/>
          <a:p>
            <a:r>
              <a:rPr lang="en-US" dirty="0" err="1"/>
              <a:t>ChangeScene</a:t>
            </a:r>
            <a:endParaRPr lang="en-US" dirty="0"/>
          </a:p>
        </p:txBody>
      </p:sp>
      <p:sp>
        <p:nvSpPr>
          <p:cNvPr id="3" name="Subtitle 2">
            <a:extLst>
              <a:ext uri="{FF2B5EF4-FFF2-40B4-BE49-F238E27FC236}">
                <a16:creationId xmlns:a16="http://schemas.microsoft.com/office/drawing/2014/main" id="{FC3B8C4E-0524-47A3-AD3D-2F378503B82E}"/>
              </a:ext>
            </a:extLst>
          </p:cNvPr>
          <p:cNvSpPr>
            <a:spLocks noGrp="1"/>
          </p:cNvSpPr>
          <p:nvPr>
            <p:ph type="subTitle" idx="1"/>
          </p:nvPr>
        </p:nvSpPr>
        <p:spPr>
          <a:xfrm>
            <a:off x="762000" y="1071640"/>
            <a:ext cx="10668000" cy="577050"/>
          </a:xfrm>
        </p:spPr>
        <p:txBody>
          <a:bodyPr/>
          <a:lstStyle/>
          <a:p>
            <a:r>
              <a:rPr lang="en-US" u="sng" dirty="0"/>
              <a:t>Directs player to correct scene</a:t>
            </a:r>
          </a:p>
        </p:txBody>
      </p:sp>
      <p:sp>
        <p:nvSpPr>
          <p:cNvPr id="4" name="Slide Number Placeholder 3">
            <a:extLst>
              <a:ext uri="{FF2B5EF4-FFF2-40B4-BE49-F238E27FC236}">
                <a16:creationId xmlns:a16="http://schemas.microsoft.com/office/drawing/2014/main" id="{10DD6092-1A94-4E9E-A3B1-77EC0DC85736}"/>
              </a:ext>
            </a:extLst>
          </p:cNvPr>
          <p:cNvSpPr>
            <a:spLocks noGrp="1"/>
          </p:cNvSpPr>
          <p:nvPr>
            <p:ph type="sldNum" sz="quarter" idx="12"/>
          </p:nvPr>
        </p:nvSpPr>
        <p:spPr/>
        <p:txBody>
          <a:bodyPr/>
          <a:lstStyle/>
          <a:p>
            <a:fld id="{07CE569E-9B7C-4CB9-AB80-C0841F922CFF}" type="slidenum">
              <a:rPr lang="en-US" smtClean="0"/>
              <a:t>55</a:t>
            </a:fld>
            <a:endParaRPr lang="en-US"/>
          </a:p>
        </p:txBody>
      </p:sp>
      <p:pic>
        <p:nvPicPr>
          <p:cNvPr id="7" name="Picture 6">
            <a:extLst>
              <a:ext uri="{FF2B5EF4-FFF2-40B4-BE49-F238E27FC236}">
                <a16:creationId xmlns:a16="http://schemas.microsoft.com/office/drawing/2014/main" id="{FFC2A39B-8AA2-4959-9815-DE4E19D5FDA6}"/>
              </a:ext>
            </a:extLst>
          </p:cNvPr>
          <p:cNvPicPr>
            <a:picLocks noChangeAspect="1"/>
          </p:cNvPicPr>
          <p:nvPr/>
        </p:nvPicPr>
        <p:blipFill>
          <a:blip r:embed="rId2"/>
          <a:stretch>
            <a:fillRect/>
          </a:stretch>
        </p:blipFill>
        <p:spPr>
          <a:xfrm>
            <a:off x="4257858" y="2583805"/>
            <a:ext cx="3676283" cy="2868942"/>
          </a:xfrm>
          <a:prstGeom prst="rect">
            <a:avLst/>
          </a:prstGeom>
        </p:spPr>
      </p:pic>
    </p:spTree>
    <p:extLst>
      <p:ext uri="{BB962C8B-B14F-4D97-AF65-F5344CB8AC3E}">
        <p14:creationId xmlns:p14="http://schemas.microsoft.com/office/powerpoint/2010/main" val="190520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52CA-6D01-4CBE-938E-AEDE267AEDFD}"/>
              </a:ext>
            </a:extLst>
          </p:cNvPr>
          <p:cNvSpPr>
            <a:spLocks noGrp="1"/>
          </p:cNvSpPr>
          <p:nvPr>
            <p:ph type="ctrTitle"/>
          </p:nvPr>
        </p:nvSpPr>
        <p:spPr>
          <a:xfrm>
            <a:off x="762000" y="136525"/>
            <a:ext cx="10668000" cy="2286000"/>
          </a:xfrm>
        </p:spPr>
        <p:txBody>
          <a:bodyPr/>
          <a:lstStyle/>
          <a:p>
            <a:r>
              <a:rPr lang="en-US" b="1" dirty="0"/>
              <a:t>Appendix B. User Manual</a:t>
            </a:r>
            <a:br>
              <a:rPr lang="en-US" b="1" dirty="0"/>
            </a:br>
            <a:r>
              <a:rPr lang="en-US" sz="4000" b="1" dirty="0"/>
              <a:t>Author: Jake Hasenfratz </a:t>
            </a:r>
            <a:br>
              <a:rPr lang="en-US" sz="4000" b="1" dirty="0"/>
            </a:br>
            <a:r>
              <a:rPr lang="en-US" sz="4000" b="1" dirty="0"/>
              <a:t>Updated: Timothy Schultz</a:t>
            </a:r>
            <a:endParaRPr lang="en-US" dirty="0"/>
          </a:p>
        </p:txBody>
      </p:sp>
      <p:sp>
        <p:nvSpPr>
          <p:cNvPr id="3" name="Subtitle 2">
            <a:extLst>
              <a:ext uri="{FF2B5EF4-FFF2-40B4-BE49-F238E27FC236}">
                <a16:creationId xmlns:a16="http://schemas.microsoft.com/office/drawing/2014/main" id="{9AF20704-D8FF-426C-A4E7-A1741820F3F7}"/>
              </a:ext>
            </a:extLst>
          </p:cNvPr>
          <p:cNvSpPr>
            <a:spLocks noGrp="1"/>
          </p:cNvSpPr>
          <p:nvPr>
            <p:ph type="subTitle" idx="1"/>
          </p:nvPr>
        </p:nvSpPr>
        <p:spPr>
          <a:xfrm>
            <a:off x="762000" y="2512381"/>
            <a:ext cx="10668000" cy="3583618"/>
          </a:xfrm>
        </p:spPr>
        <p:txBody>
          <a:bodyPr>
            <a:normAutofit fontScale="92500" lnSpcReduction="10000"/>
          </a:bodyPr>
          <a:lstStyle/>
          <a:p>
            <a:r>
              <a:rPr lang="en-US" u="sng" dirty="0"/>
              <a:t>Game Controls</a:t>
            </a:r>
          </a:p>
          <a:p>
            <a:pPr marL="342900" indent="-342900" algn="l">
              <a:buFont typeface="Arial" panose="020B0604020202020204" pitchFamily="34" charset="0"/>
              <a:buChar char="•"/>
            </a:pPr>
            <a:r>
              <a:rPr lang="en-US" dirty="0"/>
              <a:t>Movement: Arrow keys or standard keys a, w, s, d.</a:t>
            </a:r>
          </a:p>
          <a:p>
            <a:pPr marL="342900" indent="-342900" algn="l">
              <a:buFont typeface="Arial" panose="020B0604020202020204" pitchFamily="34" charset="0"/>
              <a:buChar char="•"/>
            </a:pPr>
            <a:r>
              <a:rPr lang="en-US" dirty="0"/>
              <a:t>Crouch: ctrl key</a:t>
            </a:r>
          </a:p>
          <a:p>
            <a:pPr marL="342900" indent="-342900" algn="l">
              <a:buFont typeface="Arial" panose="020B0604020202020204" pitchFamily="34" charset="0"/>
              <a:buChar char="•"/>
            </a:pPr>
            <a:r>
              <a:rPr lang="en-US" dirty="0"/>
              <a:t>Zoom: Mouse scroll click magnification or touch pad magnification.</a:t>
            </a:r>
          </a:p>
          <a:p>
            <a:pPr marL="342900" indent="-342900" algn="l">
              <a:buFont typeface="Arial" panose="020B0604020202020204" pitchFamily="34" charset="0"/>
              <a:buChar char="•"/>
            </a:pPr>
            <a:r>
              <a:rPr lang="en-US" dirty="0"/>
              <a:t>Jump: Spacebar.</a:t>
            </a:r>
          </a:p>
          <a:p>
            <a:pPr marL="342900" indent="-342900" algn="l">
              <a:buFont typeface="Arial" panose="020B0604020202020204" pitchFamily="34" charset="0"/>
              <a:buChar char="•"/>
            </a:pPr>
            <a:r>
              <a:rPr lang="en-US" dirty="0"/>
              <a:t>Inventory: I key.</a:t>
            </a:r>
          </a:p>
          <a:p>
            <a:pPr marL="342900" indent="-342900" algn="l">
              <a:buFont typeface="Arial" panose="020B0604020202020204" pitchFamily="34" charset="0"/>
              <a:buChar char="•"/>
            </a:pPr>
            <a:r>
              <a:rPr lang="en-US" dirty="0"/>
              <a:t>Camera movement: Mouse.</a:t>
            </a:r>
          </a:p>
        </p:txBody>
      </p:sp>
      <p:sp>
        <p:nvSpPr>
          <p:cNvPr id="4" name="Slide Number Placeholder 3">
            <a:extLst>
              <a:ext uri="{FF2B5EF4-FFF2-40B4-BE49-F238E27FC236}">
                <a16:creationId xmlns:a16="http://schemas.microsoft.com/office/drawing/2014/main" id="{A68C97C6-D8FE-45D4-A646-8C724CC24E2E}"/>
              </a:ext>
            </a:extLst>
          </p:cNvPr>
          <p:cNvSpPr>
            <a:spLocks noGrp="1"/>
          </p:cNvSpPr>
          <p:nvPr>
            <p:ph type="sldNum" sz="quarter" idx="12"/>
          </p:nvPr>
        </p:nvSpPr>
        <p:spPr/>
        <p:txBody>
          <a:bodyPr/>
          <a:lstStyle/>
          <a:p>
            <a:fld id="{07CE569E-9B7C-4CB9-AB80-C0841F922CFF}" type="slidenum">
              <a:rPr lang="en-US" smtClean="0"/>
              <a:t>56</a:t>
            </a:fld>
            <a:endParaRPr lang="en-US"/>
          </a:p>
        </p:txBody>
      </p:sp>
    </p:spTree>
    <p:extLst>
      <p:ext uri="{BB962C8B-B14F-4D97-AF65-F5344CB8AC3E}">
        <p14:creationId xmlns:p14="http://schemas.microsoft.com/office/powerpoint/2010/main" val="24479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2B61E-8531-407D-90F7-C6B551CB4CBE}"/>
              </a:ext>
            </a:extLst>
          </p:cNvPr>
          <p:cNvSpPr>
            <a:spLocks noGrp="1"/>
          </p:cNvSpPr>
          <p:nvPr>
            <p:ph type="sldNum" sz="quarter" idx="12"/>
          </p:nvPr>
        </p:nvSpPr>
        <p:spPr/>
        <p:txBody>
          <a:bodyPr/>
          <a:lstStyle/>
          <a:p>
            <a:fld id="{07CE569E-9B7C-4CB9-AB80-C0841F922CFF}" type="slidenum">
              <a:rPr lang="en-US" smtClean="0"/>
              <a:t>57</a:t>
            </a:fld>
            <a:endParaRPr lang="en-US"/>
          </a:p>
        </p:txBody>
      </p:sp>
      <p:sp>
        <p:nvSpPr>
          <p:cNvPr id="5" name="Subtitle 4">
            <a:extLst>
              <a:ext uri="{FF2B5EF4-FFF2-40B4-BE49-F238E27FC236}">
                <a16:creationId xmlns:a16="http://schemas.microsoft.com/office/drawing/2014/main" id="{B0087F09-015A-4EC1-8F68-5A79ECB013CE}"/>
              </a:ext>
            </a:extLst>
          </p:cNvPr>
          <p:cNvSpPr>
            <a:spLocks noGrp="1"/>
          </p:cNvSpPr>
          <p:nvPr>
            <p:ph type="subTitle" idx="1"/>
          </p:nvPr>
        </p:nvSpPr>
        <p:spPr>
          <a:xfrm>
            <a:off x="762000" y="444706"/>
            <a:ext cx="10668000" cy="4097865"/>
          </a:xfrm>
        </p:spPr>
        <p:txBody>
          <a:bodyPr>
            <a:normAutofit/>
          </a:bodyPr>
          <a:lstStyle/>
          <a:p>
            <a:pPr marL="114300" lvl="0">
              <a:buSzPts val="1800"/>
            </a:pPr>
            <a:r>
              <a:rPr lang="en-US" b="1" u="sng" dirty="0"/>
              <a:t>Starting the Game</a:t>
            </a:r>
            <a:endParaRPr lang="en-US" dirty="0"/>
          </a:p>
          <a:p>
            <a:pPr marL="457200" lvl="0" indent="-342900" algn="l">
              <a:buSzPts val="1800"/>
              <a:buFont typeface="Arial" panose="020B0604020202020204" pitchFamily="34" charset="0"/>
              <a:buChar char="•"/>
            </a:pPr>
            <a:r>
              <a:rPr lang="en-US" dirty="0"/>
              <a:t>When the program starts the two players will select either to be player one or player two. Player one will be taken to the Planet X scene. Player two will be taken to the Quiz scene. </a:t>
            </a:r>
          </a:p>
          <a:p>
            <a:pPr marL="457200" lvl="0" indent="-342900" algn="l">
              <a:buSzPts val="1800"/>
              <a:buFont typeface="Arial" panose="020B0604020202020204" pitchFamily="34" charset="0"/>
              <a:buChar char="•"/>
            </a:pPr>
            <a:r>
              <a:rPr lang="en-US" dirty="0"/>
              <a:t>The second Player will need to identify what Item Player One has found based on the dimension, mass, and volume. </a:t>
            </a:r>
          </a:p>
          <a:p>
            <a:endParaRPr lang="en-US" dirty="0"/>
          </a:p>
        </p:txBody>
      </p:sp>
    </p:spTree>
    <p:extLst>
      <p:ext uri="{BB962C8B-B14F-4D97-AF65-F5344CB8AC3E}">
        <p14:creationId xmlns:p14="http://schemas.microsoft.com/office/powerpoint/2010/main" val="4121141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684CE-D619-4A51-B863-F36C76987F60}"/>
              </a:ext>
            </a:extLst>
          </p:cNvPr>
          <p:cNvSpPr>
            <a:spLocks noGrp="1"/>
          </p:cNvSpPr>
          <p:nvPr>
            <p:ph type="subTitle" idx="1"/>
          </p:nvPr>
        </p:nvSpPr>
        <p:spPr>
          <a:xfrm>
            <a:off x="762000" y="812801"/>
            <a:ext cx="10668000" cy="4869392"/>
          </a:xfrm>
        </p:spPr>
        <p:txBody>
          <a:bodyPr/>
          <a:lstStyle/>
          <a:p>
            <a:pPr marL="114300" lvl="0">
              <a:buSzPts val="1800"/>
            </a:pPr>
            <a:r>
              <a:rPr lang="en-US" b="1" u="sng" dirty="0"/>
              <a:t>Communication</a:t>
            </a:r>
          </a:p>
          <a:p>
            <a:pPr marL="457200" lvl="0" indent="-342900" algn="l">
              <a:buSzPts val="1800"/>
              <a:buFont typeface="Arial" panose="020B0604020202020204" pitchFamily="34" charset="0"/>
              <a:buChar char="•"/>
            </a:pPr>
            <a:r>
              <a:rPr lang="en-US" dirty="0"/>
              <a:t>There are a two different ways for the Players to communicate with each other.</a:t>
            </a:r>
          </a:p>
          <a:p>
            <a:pPr marL="457200" lvl="0" indent="-342900" algn="l">
              <a:buSzPts val="1800"/>
              <a:buFont typeface="Arial" panose="020B0604020202020204" pitchFamily="34" charset="0"/>
              <a:buChar char="•"/>
            </a:pPr>
            <a:r>
              <a:rPr lang="en-US" dirty="0"/>
              <a:t>If they are playing on grade school difficulty for the game, they will use Discord Voice communication.</a:t>
            </a:r>
          </a:p>
          <a:p>
            <a:pPr marL="457200" lvl="0" indent="-342900" algn="l">
              <a:buSzPts val="1800"/>
              <a:buFont typeface="Arial" panose="020B0604020202020204" pitchFamily="34" charset="0"/>
              <a:buChar char="•"/>
            </a:pPr>
            <a:r>
              <a:rPr lang="en-US" dirty="0"/>
              <a:t>If they are playing middle and high school difficulty, they will use Discord text channels to communicate.</a:t>
            </a:r>
          </a:p>
          <a:p>
            <a:pPr marL="457200" lvl="0" indent="-342900" algn="l">
              <a:buSzPts val="1800"/>
              <a:buFont typeface="Arial" panose="020B0604020202020204" pitchFamily="34" charset="0"/>
              <a:buChar char="•"/>
            </a:pPr>
            <a:r>
              <a:rPr lang="en-US" dirty="0"/>
              <a:t>Players will connect to the server using the player one and player two buttons on the menu.</a:t>
            </a:r>
          </a:p>
          <a:p>
            <a:endParaRPr lang="en-US" dirty="0"/>
          </a:p>
        </p:txBody>
      </p:sp>
      <p:sp>
        <p:nvSpPr>
          <p:cNvPr id="4" name="Slide Number Placeholder 3">
            <a:extLst>
              <a:ext uri="{FF2B5EF4-FFF2-40B4-BE49-F238E27FC236}">
                <a16:creationId xmlns:a16="http://schemas.microsoft.com/office/drawing/2014/main" id="{B4045FD3-5032-4178-BA6A-555B2A11DE8F}"/>
              </a:ext>
            </a:extLst>
          </p:cNvPr>
          <p:cNvSpPr>
            <a:spLocks noGrp="1"/>
          </p:cNvSpPr>
          <p:nvPr>
            <p:ph type="sldNum" sz="quarter" idx="12"/>
          </p:nvPr>
        </p:nvSpPr>
        <p:spPr/>
        <p:txBody>
          <a:bodyPr/>
          <a:lstStyle/>
          <a:p>
            <a:fld id="{07CE569E-9B7C-4CB9-AB80-C0841F922CFF}" type="slidenum">
              <a:rPr lang="en-US" smtClean="0"/>
              <a:t>58</a:t>
            </a:fld>
            <a:endParaRPr lang="en-US"/>
          </a:p>
        </p:txBody>
      </p:sp>
    </p:spTree>
    <p:extLst>
      <p:ext uri="{BB962C8B-B14F-4D97-AF65-F5344CB8AC3E}">
        <p14:creationId xmlns:p14="http://schemas.microsoft.com/office/powerpoint/2010/main" val="2356127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4DBD08-E1A8-44C9-B7CD-50281A576D9A}"/>
              </a:ext>
            </a:extLst>
          </p:cNvPr>
          <p:cNvSpPr>
            <a:spLocks noGrp="1"/>
          </p:cNvSpPr>
          <p:nvPr>
            <p:ph type="sldNum" sz="quarter" idx="12"/>
          </p:nvPr>
        </p:nvSpPr>
        <p:spPr/>
        <p:txBody>
          <a:bodyPr/>
          <a:lstStyle/>
          <a:p>
            <a:fld id="{07CE569E-9B7C-4CB9-AB80-C0841F922CFF}" type="slidenum">
              <a:rPr lang="en-US" smtClean="0"/>
              <a:t>59</a:t>
            </a:fld>
            <a:endParaRPr lang="en-US"/>
          </a:p>
        </p:txBody>
      </p:sp>
      <p:sp>
        <p:nvSpPr>
          <p:cNvPr id="5" name="Subtitle 2">
            <a:extLst>
              <a:ext uri="{FF2B5EF4-FFF2-40B4-BE49-F238E27FC236}">
                <a16:creationId xmlns:a16="http://schemas.microsoft.com/office/drawing/2014/main" id="{76383B87-90BD-447B-A1A3-C66DE38D96A7}"/>
              </a:ext>
            </a:extLst>
          </p:cNvPr>
          <p:cNvSpPr>
            <a:spLocks noGrp="1"/>
          </p:cNvSpPr>
          <p:nvPr>
            <p:ph type="subTitle" idx="1"/>
          </p:nvPr>
        </p:nvSpPr>
        <p:spPr>
          <a:xfrm>
            <a:off x="762000" y="812801"/>
            <a:ext cx="10668000" cy="4869392"/>
          </a:xfrm>
        </p:spPr>
        <p:txBody>
          <a:bodyPr/>
          <a:lstStyle/>
          <a:p>
            <a:pPr marL="114300" lvl="0">
              <a:buSzPts val="1800"/>
            </a:pPr>
            <a:r>
              <a:rPr lang="en-US" b="1" u="sng" dirty="0"/>
              <a:t>Player One</a:t>
            </a:r>
          </a:p>
          <a:p>
            <a:pPr marL="457200" lvl="0" indent="-342900" algn="l">
              <a:buSzPts val="1800"/>
              <a:buFont typeface="Arial" panose="020B0604020202020204" pitchFamily="34" charset="0"/>
              <a:buChar char="•"/>
            </a:pPr>
            <a:r>
              <a:rPr lang="en-US" dirty="0"/>
              <a:t>Player One will spawn into the planet with an inventory containing a scale and tape measure.</a:t>
            </a:r>
          </a:p>
          <a:p>
            <a:pPr marL="457200" lvl="0" indent="-342900" algn="l">
              <a:buSzPts val="1800"/>
              <a:buFont typeface="Arial" panose="020B0604020202020204" pitchFamily="34" charset="0"/>
              <a:buChar char="•"/>
            </a:pPr>
            <a:r>
              <a:rPr lang="en-US" dirty="0"/>
              <a:t>As they walk around the planet, they will find 3 items. </a:t>
            </a:r>
          </a:p>
          <a:p>
            <a:pPr marL="457200" lvl="0" indent="-342900" algn="l">
              <a:buSzPts val="1800"/>
              <a:buFont typeface="Arial" panose="020B0604020202020204" pitchFamily="34" charset="0"/>
              <a:buChar char="•"/>
            </a:pPr>
            <a:r>
              <a:rPr lang="en-US" dirty="0"/>
              <a:t>If high school difficulty is picked the Player may find more than 3 objects because some of the objects may have a broken part that got scattered that will need to be added into their dimension, mass, and volume when Player Two tries to figure out what item they found.</a:t>
            </a:r>
          </a:p>
          <a:p>
            <a:pPr algn="l"/>
            <a:endParaRPr lang="en-US" dirty="0"/>
          </a:p>
        </p:txBody>
      </p:sp>
    </p:spTree>
    <p:extLst>
      <p:ext uri="{BB962C8B-B14F-4D97-AF65-F5344CB8AC3E}">
        <p14:creationId xmlns:p14="http://schemas.microsoft.com/office/powerpoint/2010/main" val="4161838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2B6A-F0BB-49A0-AA0A-BC62B2EF6BB2}"/>
              </a:ext>
            </a:extLst>
          </p:cNvPr>
          <p:cNvSpPr>
            <a:spLocks noGrp="1"/>
          </p:cNvSpPr>
          <p:nvPr>
            <p:ph type="ctrTitle"/>
          </p:nvPr>
        </p:nvSpPr>
        <p:spPr>
          <a:xfrm>
            <a:off x="762000" y="-380999"/>
            <a:ext cx="10668000" cy="2286000"/>
          </a:xfrm>
        </p:spPr>
        <p:txBody>
          <a:bodyPr/>
          <a:lstStyle/>
          <a:p>
            <a:r>
              <a:rPr lang="en-US" dirty="0"/>
              <a:t>Section 4: Installation Instructions </a:t>
            </a:r>
          </a:p>
        </p:txBody>
      </p:sp>
      <p:sp>
        <p:nvSpPr>
          <p:cNvPr id="3" name="Subtitle 2">
            <a:extLst>
              <a:ext uri="{FF2B5EF4-FFF2-40B4-BE49-F238E27FC236}">
                <a16:creationId xmlns:a16="http://schemas.microsoft.com/office/drawing/2014/main" id="{645C56E2-DAC2-4F20-A841-9174B47F2FFF}"/>
              </a:ext>
            </a:extLst>
          </p:cNvPr>
          <p:cNvSpPr>
            <a:spLocks noGrp="1"/>
          </p:cNvSpPr>
          <p:nvPr>
            <p:ph type="subTitle" idx="1"/>
          </p:nvPr>
        </p:nvSpPr>
        <p:spPr>
          <a:xfrm>
            <a:off x="762000" y="2157275"/>
            <a:ext cx="10668000" cy="3622088"/>
          </a:xfrm>
        </p:spPr>
        <p:txBody>
          <a:bodyPr>
            <a:normAutofit fontScale="77500" lnSpcReduction="20000"/>
          </a:bodyPr>
          <a:lstStyle/>
          <a:p>
            <a:pPr marL="342900" indent="-342900" algn="l">
              <a:buFont typeface="Arial" panose="020B0604020202020204" pitchFamily="34" charset="0"/>
              <a:buChar char="•"/>
            </a:pPr>
            <a:r>
              <a:rPr lang="en-US" dirty="0"/>
              <a:t>Unity:</a:t>
            </a:r>
          </a:p>
          <a:p>
            <a:pPr marL="914400" lvl="1" indent="-457200" algn="l">
              <a:buFont typeface="+mj-lt"/>
              <a:buAutoNum type="arabicPeriod"/>
            </a:pPr>
            <a:r>
              <a:rPr lang="en-US" dirty="0"/>
              <a:t>Go to Unity website: </a:t>
            </a:r>
            <a:r>
              <a:rPr lang="en-US" dirty="0">
                <a:hlinkClick r:id="rId2"/>
              </a:rPr>
              <a:t>https://unity.com/</a:t>
            </a:r>
            <a:r>
              <a:rPr lang="en-US" dirty="0"/>
              <a:t>.</a:t>
            </a:r>
          </a:p>
          <a:p>
            <a:pPr marL="914400" lvl="1" indent="-457200" algn="l">
              <a:buFont typeface="+mj-lt"/>
              <a:buAutoNum type="arabicPeriod"/>
            </a:pPr>
            <a:r>
              <a:rPr lang="en-US" dirty="0"/>
              <a:t>Create an account.</a:t>
            </a:r>
          </a:p>
          <a:p>
            <a:pPr marL="914400" lvl="1" indent="-457200" algn="l">
              <a:buFont typeface="+mj-lt"/>
              <a:buAutoNum type="arabicPeriod"/>
            </a:pPr>
            <a:r>
              <a:rPr lang="en-US" dirty="0"/>
              <a:t>Go to Unity store website: </a:t>
            </a:r>
            <a:r>
              <a:rPr lang="en-US" dirty="0">
                <a:hlinkClick r:id="rId3"/>
              </a:rPr>
              <a:t>https://store.unity.com/?_ga=2.9598709.1359179693.1604289619-980513793.1602088229#plans-individual</a:t>
            </a:r>
            <a:r>
              <a:rPr lang="en-US" dirty="0"/>
              <a:t>.</a:t>
            </a:r>
          </a:p>
          <a:p>
            <a:pPr marL="914400" lvl="1" indent="-457200" algn="l">
              <a:buFont typeface="+mj-lt"/>
              <a:buAutoNum type="arabicPeriod"/>
            </a:pPr>
            <a:r>
              <a:rPr lang="en-US" dirty="0"/>
              <a:t>Under the “Individual” tab. In the section “Personal” click on the get started button.</a:t>
            </a:r>
          </a:p>
          <a:p>
            <a:pPr marL="914400" lvl="1" indent="-457200" algn="l">
              <a:buFont typeface="+mj-lt"/>
              <a:buAutoNum type="arabicPeriod"/>
            </a:pPr>
            <a:r>
              <a:rPr lang="en-US" dirty="0"/>
              <a:t>Now the Unity Download Assistant will prompt the user to choose what Unity components to download. This should automatically have the latest version of Unity checked.</a:t>
            </a:r>
          </a:p>
          <a:p>
            <a:pPr marL="342900" indent="-342900" algn="l">
              <a:buFont typeface="Arial" panose="020B0604020202020204" pitchFamily="34" charset="0"/>
              <a:buChar char="•"/>
            </a:pPr>
            <a:r>
              <a:rPr lang="en-US" dirty="0"/>
              <a:t>Program:</a:t>
            </a:r>
          </a:p>
          <a:p>
            <a:pPr marL="914400" lvl="1" indent="-457200" algn="l">
              <a:buFont typeface="+mj-lt"/>
              <a:buAutoNum type="arabicPeriod"/>
            </a:pPr>
            <a:r>
              <a:rPr lang="en-US" dirty="0"/>
              <a:t>Get source code for program. (This could be a clone from GitHub or from secondary memory).</a:t>
            </a:r>
          </a:p>
          <a:p>
            <a:pPr marL="914400" lvl="1" indent="-457200" algn="l">
              <a:buFont typeface="+mj-lt"/>
              <a:buAutoNum type="arabicPeriod"/>
            </a:pPr>
            <a:r>
              <a:rPr lang="en-US" dirty="0"/>
              <a:t>Open Assignment3.exe in Build folder and game will launch.</a:t>
            </a:r>
          </a:p>
          <a:p>
            <a:pPr lvl="1" algn="l"/>
            <a:endParaRPr lang="en-US" dirty="0"/>
          </a:p>
        </p:txBody>
      </p:sp>
      <p:sp>
        <p:nvSpPr>
          <p:cNvPr id="4" name="Slide Number Placeholder 3">
            <a:extLst>
              <a:ext uri="{FF2B5EF4-FFF2-40B4-BE49-F238E27FC236}">
                <a16:creationId xmlns:a16="http://schemas.microsoft.com/office/drawing/2014/main" id="{C92F1461-477E-49B2-97E3-073945CD5E27}"/>
              </a:ext>
            </a:extLst>
          </p:cNvPr>
          <p:cNvSpPr>
            <a:spLocks noGrp="1"/>
          </p:cNvSpPr>
          <p:nvPr>
            <p:ph type="sldNum" sz="quarter" idx="12"/>
          </p:nvPr>
        </p:nvSpPr>
        <p:spPr/>
        <p:txBody>
          <a:bodyPr/>
          <a:lstStyle/>
          <a:p>
            <a:fld id="{07CE569E-9B7C-4CB9-AB80-C0841F922CFF}" type="slidenum">
              <a:rPr lang="en-US" smtClean="0"/>
              <a:t>6</a:t>
            </a:fld>
            <a:endParaRPr lang="en-US"/>
          </a:p>
        </p:txBody>
      </p:sp>
    </p:spTree>
    <p:extLst>
      <p:ext uri="{BB962C8B-B14F-4D97-AF65-F5344CB8AC3E}">
        <p14:creationId xmlns:p14="http://schemas.microsoft.com/office/powerpoint/2010/main" val="2895359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C9CB-F1A2-4DAF-B76E-AA08800EA715}"/>
              </a:ext>
            </a:extLst>
          </p:cNvPr>
          <p:cNvSpPr>
            <a:spLocks noGrp="1"/>
          </p:cNvSpPr>
          <p:nvPr>
            <p:ph type="sldNum" sz="quarter" idx="12"/>
          </p:nvPr>
        </p:nvSpPr>
        <p:spPr/>
        <p:txBody>
          <a:bodyPr/>
          <a:lstStyle/>
          <a:p>
            <a:fld id="{07CE569E-9B7C-4CB9-AB80-C0841F922CFF}" type="slidenum">
              <a:rPr lang="en-US" smtClean="0"/>
              <a:t>60</a:t>
            </a:fld>
            <a:endParaRPr lang="en-US"/>
          </a:p>
        </p:txBody>
      </p:sp>
      <p:sp>
        <p:nvSpPr>
          <p:cNvPr id="5" name="Subtitle 2">
            <a:extLst>
              <a:ext uri="{FF2B5EF4-FFF2-40B4-BE49-F238E27FC236}">
                <a16:creationId xmlns:a16="http://schemas.microsoft.com/office/drawing/2014/main" id="{CBB7A915-2BE9-4DED-BD09-399405527D30}"/>
              </a:ext>
            </a:extLst>
          </p:cNvPr>
          <p:cNvSpPr>
            <a:spLocks noGrp="1"/>
          </p:cNvSpPr>
          <p:nvPr>
            <p:ph type="subTitle" idx="1"/>
          </p:nvPr>
        </p:nvSpPr>
        <p:spPr>
          <a:xfrm>
            <a:off x="762000" y="812801"/>
            <a:ext cx="10668000" cy="4869392"/>
          </a:xfrm>
        </p:spPr>
        <p:txBody>
          <a:bodyPr/>
          <a:lstStyle/>
          <a:p>
            <a:pPr marL="114300" lvl="0">
              <a:buSzPts val="1800"/>
            </a:pPr>
            <a:r>
              <a:rPr lang="en-US" b="1" u="sng" dirty="0"/>
              <a:t>Player Two</a:t>
            </a:r>
          </a:p>
          <a:p>
            <a:pPr marL="457200" lvl="0" indent="-342900" algn="l">
              <a:buSzPts val="1800"/>
              <a:buFont typeface="Arial" panose="020B0604020202020204" pitchFamily="34" charset="0"/>
              <a:buChar char="•"/>
            </a:pPr>
            <a:r>
              <a:rPr lang="en-US" dirty="0"/>
              <a:t>Player Two will have a quiz displayed.</a:t>
            </a:r>
          </a:p>
          <a:p>
            <a:pPr marL="457200" lvl="0" indent="-342900" algn="l">
              <a:buSzPts val="1800"/>
              <a:buFont typeface="Arial" panose="020B0604020202020204" pitchFamily="34" charset="0"/>
              <a:buChar char="•"/>
            </a:pPr>
            <a:r>
              <a:rPr lang="en-US" dirty="0"/>
              <a:t>Question 1: What is the item?</a:t>
            </a:r>
          </a:p>
          <a:p>
            <a:pPr marL="457200" lvl="0" indent="-342900" algn="l">
              <a:buSzPts val="1800"/>
              <a:buFont typeface="Arial" panose="020B0604020202020204" pitchFamily="34" charset="0"/>
              <a:buChar char="•"/>
            </a:pPr>
            <a:r>
              <a:rPr lang="en-US" dirty="0"/>
              <a:t>Question 2: What is the force/weight of the item?</a:t>
            </a:r>
          </a:p>
          <a:p>
            <a:pPr marL="457200" lvl="0" indent="-342900" algn="l">
              <a:buSzPts val="1800"/>
              <a:buFont typeface="Arial" panose="020B0604020202020204" pitchFamily="34" charset="0"/>
              <a:buChar char="•"/>
            </a:pPr>
            <a:r>
              <a:rPr lang="en-US" dirty="0"/>
              <a:t>Question 3: What is the density of the item?</a:t>
            </a:r>
          </a:p>
          <a:p>
            <a:pPr marL="457200" lvl="0" indent="-342900" algn="l">
              <a:buSzPts val="1800"/>
              <a:buFont typeface="Arial" panose="020B0604020202020204" pitchFamily="34" charset="0"/>
              <a:buChar char="•"/>
            </a:pPr>
            <a:r>
              <a:rPr lang="en-US" dirty="0"/>
              <a:t>As Player One communicates what item they found in the game using only the dimensions, mass, and volume, Player Two will have to guess what item it is based on the list of items they see on the screen.</a:t>
            </a:r>
          </a:p>
        </p:txBody>
      </p:sp>
    </p:spTree>
    <p:extLst>
      <p:ext uri="{BB962C8B-B14F-4D97-AF65-F5344CB8AC3E}">
        <p14:creationId xmlns:p14="http://schemas.microsoft.com/office/powerpoint/2010/main" val="3051182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556722-0A43-4941-988C-658FEA9B90F1}"/>
              </a:ext>
            </a:extLst>
          </p:cNvPr>
          <p:cNvSpPr>
            <a:spLocks noGrp="1"/>
          </p:cNvSpPr>
          <p:nvPr>
            <p:ph type="sldNum" sz="quarter" idx="12"/>
          </p:nvPr>
        </p:nvSpPr>
        <p:spPr/>
        <p:txBody>
          <a:bodyPr/>
          <a:lstStyle/>
          <a:p>
            <a:fld id="{07CE569E-9B7C-4CB9-AB80-C0841F922CFF}" type="slidenum">
              <a:rPr lang="en-US" smtClean="0"/>
              <a:t>61</a:t>
            </a:fld>
            <a:endParaRPr lang="en-US"/>
          </a:p>
        </p:txBody>
      </p:sp>
      <p:sp>
        <p:nvSpPr>
          <p:cNvPr id="5" name="Subtitle 2">
            <a:extLst>
              <a:ext uri="{FF2B5EF4-FFF2-40B4-BE49-F238E27FC236}">
                <a16:creationId xmlns:a16="http://schemas.microsoft.com/office/drawing/2014/main" id="{021F9EC0-8896-48CB-99A0-D1083DCF58D8}"/>
              </a:ext>
            </a:extLst>
          </p:cNvPr>
          <p:cNvSpPr>
            <a:spLocks noGrp="1"/>
          </p:cNvSpPr>
          <p:nvPr>
            <p:ph type="subTitle" idx="1"/>
          </p:nvPr>
        </p:nvSpPr>
        <p:spPr>
          <a:xfrm>
            <a:off x="762000" y="812801"/>
            <a:ext cx="10668000" cy="4869392"/>
          </a:xfrm>
        </p:spPr>
        <p:txBody>
          <a:bodyPr>
            <a:normAutofit/>
          </a:bodyPr>
          <a:lstStyle/>
          <a:p>
            <a:pPr marL="114300" lvl="0">
              <a:buSzPts val="1800"/>
            </a:pPr>
            <a:r>
              <a:rPr lang="en-US" b="1" u="sng" dirty="0"/>
              <a:t>Middle School</a:t>
            </a:r>
          </a:p>
          <a:p>
            <a:pPr marL="114300" lvl="0" algn="l">
              <a:lnSpc>
                <a:spcPct val="90000"/>
              </a:lnSpc>
              <a:spcBef>
                <a:spcPts val="0"/>
              </a:spcBef>
              <a:buSzPts val="1800"/>
            </a:pPr>
            <a:endParaRPr lang="en-US" dirty="0"/>
          </a:p>
          <a:p>
            <a:pPr marL="457200" lvl="0" indent="-342900" algn="l">
              <a:buSzPts val="1800"/>
              <a:buFont typeface="Arial" panose="020B0604020202020204" pitchFamily="34" charset="0"/>
              <a:buChar char="•"/>
            </a:pPr>
            <a:r>
              <a:rPr lang="en-US" dirty="0"/>
              <a:t>You will have to use Discord Text channels to communicate when playing Middle School difficulty of the game.</a:t>
            </a:r>
          </a:p>
          <a:p>
            <a:pPr marL="457200" lvl="0" indent="-342900" algn="l">
              <a:buSzPts val="1800"/>
              <a:buFont typeface="Arial" panose="020B0604020202020204" pitchFamily="34" charset="0"/>
              <a:buChar char="•"/>
            </a:pPr>
            <a:r>
              <a:rPr lang="en-US" dirty="0"/>
              <a:t>You will have 3 items within the game world to find and for Player Two to identify.</a:t>
            </a:r>
          </a:p>
          <a:p>
            <a:pPr marL="457200" lvl="0" indent="-342900" algn="l">
              <a:buSzPts val="1800"/>
              <a:buFont typeface="Arial" panose="020B0604020202020204" pitchFamily="34" charset="0"/>
              <a:buChar char="•"/>
            </a:pPr>
            <a:r>
              <a:rPr lang="en-US" dirty="0"/>
              <a:t>Player Two will have fill out the quiz as Player One finds each object.</a:t>
            </a:r>
          </a:p>
          <a:p>
            <a:pPr marL="457200" lvl="0" indent="-342900" algn="l">
              <a:buSzPts val="1800"/>
              <a:buFont typeface="Arial" panose="020B0604020202020204" pitchFamily="34" charset="0"/>
              <a:buChar char="•"/>
            </a:pPr>
            <a:r>
              <a:rPr lang="en-US" dirty="0"/>
              <a:t>Using the dimensions, mass, and volume Player Two will have to guess which object Player One has found.</a:t>
            </a:r>
          </a:p>
        </p:txBody>
      </p:sp>
    </p:spTree>
    <p:extLst>
      <p:ext uri="{BB962C8B-B14F-4D97-AF65-F5344CB8AC3E}">
        <p14:creationId xmlns:p14="http://schemas.microsoft.com/office/powerpoint/2010/main" val="1633364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CF0E-5978-4701-A5BB-BFF0E8602352}"/>
              </a:ext>
            </a:extLst>
          </p:cNvPr>
          <p:cNvSpPr>
            <a:spLocks noGrp="1"/>
          </p:cNvSpPr>
          <p:nvPr>
            <p:ph type="ctrTitle"/>
          </p:nvPr>
        </p:nvSpPr>
        <p:spPr>
          <a:xfrm>
            <a:off x="762000" y="210104"/>
            <a:ext cx="10668000" cy="1467775"/>
          </a:xfrm>
        </p:spPr>
        <p:txBody>
          <a:bodyPr>
            <a:normAutofit fontScale="90000"/>
          </a:bodyPr>
          <a:lstStyle/>
          <a:p>
            <a:r>
              <a:rPr lang="en-US" dirty="0"/>
              <a:t>Future Implementation User Guide</a:t>
            </a:r>
          </a:p>
        </p:txBody>
      </p:sp>
      <p:sp>
        <p:nvSpPr>
          <p:cNvPr id="3" name="Subtitle 2">
            <a:extLst>
              <a:ext uri="{FF2B5EF4-FFF2-40B4-BE49-F238E27FC236}">
                <a16:creationId xmlns:a16="http://schemas.microsoft.com/office/drawing/2014/main" id="{C2E1FD99-4154-403D-83E1-1E14FC198900}"/>
              </a:ext>
            </a:extLst>
          </p:cNvPr>
          <p:cNvSpPr>
            <a:spLocks noGrp="1"/>
          </p:cNvSpPr>
          <p:nvPr>
            <p:ph type="subTitle" idx="1"/>
          </p:nvPr>
        </p:nvSpPr>
        <p:spPr>
          <a:xfrm>
            <a:off x="762000" y="1677879"/>
            <a:ext cx="10668000" cy="4341181"/>
          </a:xfrm>
        </p:spPr>
        <p:txBody>
          <a:bodyPr>
            <a:normAutofit fontScale="70000" lnSpcReduction="20000"/>
          </a:bodyPr>
          <a:lstStyle/>
          <a:p>
            <a:pPr marL="114300" lvl="0">
              <a:buSzPts val="1800"/>
            </a:pPr>
            <a:r>
              <a:rPr lang="en-US" u="sng" dirty="0"/>
              <a:t>Grade School</a:t>
            </a:r>
            <a:endParaRPr lang="en-US" dirty="0"/>
          </a:p>
          <a:p>
            <a:pPr marL="457200" lvl="0" indent="-342900" algn="l">
              <a:lnSpc>
                <a:spcPct val="90000"/>
              </a:lnSpc>
              <a:buSzPts val="1800"/>
              <a:buFont typeface="Arial" panose="020B0604020202020204" pitchFamily="34" charset="0"/>
              <a:buChar char="•"/>
            </a:pPr>
            <a:r>
              <a:rPr lang="en-US" dirty="0"/>
              <a:t>You will use Discord Voice communication.</a:t>
            </a:r>
          </a:p>
          <a:p>
            <a:pPr marL="457200" lvl="0" indent="-342900" algn="l">
              <a:lnSpc>
                <a:spcPct val="90000"/>
              </a:lnSpc>
              <a:buSzPts val="1800"/>
              <a:buFont typeface="Arial" panose="020B0604020202020204" pitchFamily="34" charset="0"/>
              <a:buChar char="•"/>
            </a:pPr>
            <a:r>
              <a:rPr lang="en-US" dirty="0"/>
              <a:t>There will be 3 Game Objects that Player One will need to find within the game world.</a:t>
            </a:r>
          </a:p>
          <a:p>
            <a:pPr marL="457200" lvl="0" indent="-342900" algn="l">
              <a:lnSpc>
                <a:spcPct val="90000"/>
              </a:lnSpc>
              <a:buSzPts val="1800"/>
              <a:buFont typeface="Arial" panose="020B0604020202020204" pitchFamily="34" charset="0"/>
              <a:buChar char="•"/>
            </a:pPr>
            <a:r>
              <a:rPr lang="en-US" dirty="0"/>
              <a:t>Player Two will have a cheat sheet of the four items in the world.</a:t>
            </a:r>
          </a:p>
          <a:p>
            <a:pPr marL="457200" lvl="0" indent="-342900" algn="l">
              <a:lnSpc>
                <a:spcPct val="90000"/>
              </a:lnSpc>
              <a:buSzPts val="1800"/>
              <a:buFont typeface="Arial" panose="020B0604020202020204" pitchFamily="34" charset="0"/>
              <a:buChar char="•"/>
            </a:pPr>
            <a:r>
              <a:rPr lang="en-US" dirty="0"/>
              <a:t>Player One can tell Player Two the dimensions of each object and they will have to guess what object it is.</a:t>
            </a:r>
          </a:p>
          <a:p>
            <a:pPr marL="114300" lvl="0">
              <a:buSzPts val="1800"/>
            </a:pPr>
            <a:r>
              <a:rPr lang="en-US" b="1" u="sng" dirty="0"/>
              <a:t>High School</a:t>
            </a:r>
            <a:endParaRPr lang="en-US" dirty="0"/>
          </a:p>
          <a:p>
            <a:pPr marL="457200" lvl="0" indent="-342900" algn="l">
              <a:buSzPts val="1800"/>
              <a:buFont typeface="Arial" panose="020B0604020202020204" pitchFamily="34" charset="0"/>
              <a:buChar char="•"/>
            </a:pPr>
            <a:r>
              <a:rPr lang="en-US" dirty="0"/>
              <a:t>You will have to use Discord Text channels for communication.</a:t>
            </a:r>
          </a:p>
          <a:p>
            <a:pPr marL="457200" lvl="0" indent="-342900" algn="l">
              <a:buSzPts val="1800"/>
              <a:buFont typeface="Arial" panose="020B0604020202020204" pitchFamily="34" charset="0"/>
              <a:buChar char="•"/>
            </a:pPr>
            <a:r>
              <a:rPr lang="en-US" dirty="0"/>
              <a:t>There will be 3 items that Player One needs to find, some of the items may be broken. You will need to find the force/weight and density of all pieces.</a:t>
            </a:r>
          </a:p>
          <a:p>
            <a:pPr marL="457200" lvl="0" indent="-342900" algn="l">
              <a:buSzPts val="1800"/>
              <a:buFont typeface="Arial" panose="020B0604020202020204" pitchFamily="34" charset="0"/>
              <a:buChar char="•"/>
            </a:pPr>
            <a:r>
              <a:rPr lang="en-US" dirty="0"/>
              <a:t>Player Two will fill in the quiz as Player One finds them.</a:t>
            </a:r>
          </a:p>
          <a:p>
            <a:pPr marL="457200" lvl="0" indent="-342900" algn="l">
              <a:buSzPts val="1800"/>
              <a:buFont typeface="Arial" panose="020B0604020202020204" pitchFamily="34" charset="0"/>
              <a:buChar char="•"/>
            </a:pPr>
            <a:r>
              <a:rPr lang="en-US" dirty="0"/>
              <a:t>Player Two must identify each of the 3 objects using their dimensions, mass, and volume.</a:t>
            </a:r>
          </a:p>
          <a:p>
            <a:pPr marL="114300" lvl="0" algn="l">
              <a:lnSpc>
                <a:spcPct val="90000"/>
              </a:lnSpc>
              <a:buSzPts val="1800"/>
            </a:pPr>
            <a:endParaRPr lang="en-US" dirty="0"/>
          </a:p>
          <a:p>
            <a:endParaRPr lang="en-US" u="sng" dirty="0"/>
          </a:p>
        </p:txBody>
      </p:sp>
      <p:sp>
        <p:nvSpPr>
          <p:cNvPr id="4" name="Slide Number Placeholder 3">
            <a:extLst>
              <a:ext uri="{FF2B5EF4-FFF2-40B4-BE49-F238E27FC236}">
                <a16:creationId xmlns:a16="http://schemas.microsoft.com/office/drawing/2014/main" id="{D72F5805-FFB7-4842-A8C3-FCCC1D84210C}"/>
              </a:ext>
            </a:extLst>
          </p:cNvPr>
          <p:cNvSpPr>
            <a:spLocks noGrp="1"/>
          </p:cNvSpPr>
          <p:nvPr>
            <p:ph type="sldNum" sz="quarter" idx="12"/>
          </p:nvPr>
        </p:nvSpPr>
        <p:spPr/>
        <p:txBody>
          <a:bodyPr/>
          <a:lstStyle/>
          <a:p>
            <a:fld id="{07CE569E-9B7C-4CB9-AB80-C0841F922CFF}" type="slidenum">
              <a:rPr lang="en-US" smtClean="0"/>
              <a:t>62</a:t>
            </a:fld>
            <a:endParaRPr lang="en-US"/>
          </a:p>
        </p:txBody>
      </p:sp>
    </p:spTree>
    <p:extLst>
      <p:ext uri="{BB962C8B-B14F-4D97-AF65-F5344CB8AC3E}">
        <p14:creationId xmlns:p14="http://schemas.microsoft.com/office/powerpoint/2010/main" val="757792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3D05-42EA-4C05-A0FF-B6CCA21AFC17}"/>
              </a:ext>
            </a:extLst>
          </p:cNvPr>
          <p:cNvSpPr>
            <a:spLocks noGrp="1"/>
          </p:cNvSpPr>
          <p:nvPr>
            <p:ph type="ctrTitle"/>
          </p:nvPr>
        </p:nvSpPr>
        <p:spPr>
          <a:xfrm>
            <a:off x="762000" y="-87679"/>
            <a:ext cx="10668000" cy="2286000"/>
          </a:xfrm>
        </p:spPr>
        <p:txBody>
          <a:bodyPr/>
          <a:lstStyle/>
          <a:p>
            <a:r>
              <a:rPr lang="en-US" b="1" dirty="0"/>
              <a:t>Appendix C. Test Plan</a:t>
            </a:r>
            <a:br>
              <a:rPr lang="en-US" b="1" dirty="0"/>
            </a:br>
            <a:r>
              <a:rPr lang="en-US" sz="4000" b="1" dirty="0"/>
              <a:t>Author: Robbie Wadud </a:t>
            </a:r>
            <a:br>
              <a:rPr lang="en-US" sz="4000" b="1" dirty="0"/>
            </a:br>
            <a:r>
              <a:rPr lang="en-US" sz="4000" b="1" dirty="0"/>
              <a:t>Updated: Timothy Schultz</a:t>
            </a:r>
            <a:endParaRPr lang="en-US" dirty="0"/>
          </a:p>
        </p:txBody>
      </p:sp>
      <p:sp>
        <p:nvSpPr>
          <p:cNvPr id="3" name="Subtitle 2">
            <a:extLst>
              <a:ext uri="{FF2B5EF4-FFF2-40B4-BE49-F238E27FC236}">
                <a16:creationId xmlns:a16="http://schemas.microsoft.com/office/drawing/2014/main" id="{D6E59E36-7188-4598-941C-C836B65C17CA}"/>
              </a:ext>
            </a:extLst>
          </p:cNvPr>
          <p:cNvSpPr>
            <a:spLocks noGrp="1"/>
          </p:cNvSpPr>
          <p:nvPr>
            <p:ph type="subTitle" idx="1"/>
          </p:nvPr>
        </p:nvSpPr>
        <p:spPr>
          <a:xfrm>
            <a:off x="762000" y="2136800"/>
            <a:ext cx="10668000" cy="3494842"/>
          </a:xfrm>
        </p:spPr>
        <p:txBody>
          <a:bodyPr/>
          <a:lstStyle/>
          <a:p>
            <a:r>
              <a:rPr lang="en-US" u="sng" dirty="0"/>
              <a:t>Tester Contact Information</a:t>
            </a:r>
          </a:p>
          <a:p>
            <a:endParaRPr lang="en-US" u="sng" dirty="0"/>
          </a:p>
          <a:p>
            <a:endParaRPr lang="en-US" u="sng" dirty="0"/>
          </a:p>
          <a:p>
            <a:r>
              <a:rPr lang="en-US" u="sng" dirty="0"/>
              <a:t>Revision History</a:t>
            </a:r>
          </a:p>
          <a:p>
            <a:endParaRPr lang="en-US" dirty="0"/>
          </a:p>
          <a:p>
            <a:endParaRPr lang="en-US" dirty="0"/>
          </a:p>
        </p:txBody>
      </p:sp>
      <p:sp>
        <p:nvSpPr>
          <p:cNvPr id="4" name="Slide Number Placeholder 3">
            <a:extLst>
              <a:ext uri="{FF2B5EF4-FFF2-40B4-BE49-F238E27FC236}">
                <a16:creationId xmlns:a16="http://schemas.microsoft.com/office/drawing/2014/main" id="{F4DA9D84-AB5A-4934-B088-9ECD902F2B63}"/>
              </a:ext>
            </a:extLst>
          </p:cNvPr>
          <p:cNvSpPr>
            <a:spLocks noGrp="1"/>
          </p:cNvSpPr>
          <p:nvPr>
            <p:ph type="sldNum" sz="quarter" idx="12"/>
          </p:nvPr>
        </p:nvSpPr>
        <p:spPr/>
        <p:txBody>
          <a:bodyPr/>
          <a:lstStyle/>
          <a:p>
            <a:fld id="{07CE569E-9B7C-4CB9-AB80-C0841F922CFF}" type="slidenum">
              <a:rPr lang="en-US" smtClean="0"/>
              <a:t>63</a:t>
            </a:fld>
            <a:endParaRPr lang="en-US"/>
          </a:p>
        </p:txBody>
      </p:sp>
      <p:graphicFrame>
        <p:nvGraphicFramePr>
          <p:cNvPr id="5" name="Table 5">
            <a:extLst>
              <a:ext uri="{FF2B5EF4-FFF2-40B4-BE49-F238E27FC236}">
                <a16:creationId xmlns:a16="http://schemas.microsoft.com/office/drawing/2014/main" id="{8909C07D-765C-493F-B98E-1F043864B989}"/>
              </a:ext>
            </a:extLst>
          </p:cNvPr>
          <p:cNvGraphicFramePr>
            <a:graphicFrameLocks noGrp="1"/>
          </p:cNvGraphicFramePr>
          <p:nvPr>
            <p:extLst>
              <p:ext uri="{D42A27DB-BD31-4B8C-83A1-F6EECF244321}">
                <p14:modId xmlns:p14="http://schemas.microsoft.com/office/powerpoint/2010/main" val="1451027610"/>
              </p:ext>
            </p:extLst>
          </p:nvPr>
        </p:nvGraphicFramePr>
        <p:xfrm>
          <a:off x="2032000" y="2768529"/>
          <a:ext cx="8127999" cy="1107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41231966"/>
                    </a:ext>
                  </a:extLst>
                </a:gridCol>
                <a:gridCol w="2709333">
                  <a:extLst>
                    <a:ext uri="{9D8B030D-6E8A-4147-A177-3AD203B41FA5}">
                      <a16:colId xmlns:a16="http://schemas.microsoft.com/office/drawing/2014/main" val="1872389901"/>
                    </a:ext>
                  </a:extLst>
                </a:gridCol>
                <a:gridCol w="2709333">
                  <a:extLst>
                    <a:ext uri="{9D8B030D-6E8A-4147-A177-3AD203B41FA5}">
                      <a16:colId xmlns:a16="http://schemas.microsoft.com/office/drawing/2014/main" val="3581296211"/>
                    </a:ext>
                  </a:extLst>
                </a:gridCol>
              </a:tblGrid>
              <a:tr h="0">
                <a:tc>
                  <a:txBody>
                    <a:bodyPr/>
                    <a:lstStyle/>
                    <a:p>
                      <a:endParaRPr lang="en-US"/>
                    </a:p>
                  </a:txBody>
                  <a:tcPr/>
                </a:tc>
                <a:tc>
                  <a:txBody>
                    <a:bodyPr/>
                    <a:lstStyle/>
                    <a:p>
                      <a:pPr algn="ctr"/>
                      <a:r>
                        <a:rPr lang="en-US" dirty="0"/>
                        <a:t>Robbie Wadud</a:t>
                      </a:r>
                    </a:p>
                  </a:txBody>
                  <a:tcPr/>
                </a:tc>
                <a:tc>
                  <a:txBody>
                    <a:bodyPr/>
                    <a:lstStyle/>
                    <a:p>
                      <a:pPr algn="ctr"/>
                      <a:r>
                        <a:rPr lang="en-US" dirty="0"/>
                        <a:t>Timothy Schultz</a:t>
                      </a:r>
                    </a:p>
                  </a:txBody>
                  <a:tcPr/>
                </a:tc>
                <a:extLst>
                  <a:ext uri="{0D108BD9-81ED-4DB2-BD59-A6C34878D82A}">
                    <a16:rowId xmlns:a16="http://schemas.microsoft.com/office/drawing/2014/main" val="2374268735"/>
                  </a:ext>
                </a:extLst>
              </a:tr>
              <a:tr h="370840">
                <a:tc>
                  <a:txBody>
                    <a:bodyPr/>
                    <a:lstStyle/>
                    <a:p>
                      <a:pPr algn="ctr"/>
                      <a:r>
                        <a:rPr lang="en-US" dirty="0"/>
                        <a:t>Email </a:t>
                      </a:r>
                    </a:p>
                  </a:txBody>
                  <a:tcPr/>
                </a:tc>
                <a:tc>
                  <a:txBody>
                    <a:bodyPr/>
                    <a:lstStyle/>
                    <a:p>
                      <a:pPr algn="ctr"/>
                      <a:r>
                        <a:rPr lang="en-US" dirty="0"/>
                        <a:t>aswnc6@umsystem.edu</a:t>
                      </a:r>
                    </a:p>
                  </a:txBody>
                  <a:tcPr/>
                </a:tc>
                <a:tc>
                  <a:txBody>
                    <a:bodyPr/>
                    <a:lstStyle/>
                    <a:p>
                      <a:pPr algn="ctr"/>
                      <a:r>
                        <a:rPr lang="en-US" dirty="0"/>
                        <a:t>tjsb8d@umsystem.edu</a:t>
                      </a:r>
                    </a:p>
                  </a:txBody>
                  <a:tcPr/>
                </a:tc>
                <a:extLst>
                  <a:ext uri="{0D108BD9-81ED-4DB2-BD59-A6C34878D82A}">
                    <a16:rowId xmlns:a16="http://schemas.microsoft.com/office/drawing/2014/main" val="1581150878"/>
                  </a:ext>
                </a:extLst>
              </a:tr>
              <a:tr h="370840">
                <a:tc>
                  <a:txBody>
                    <a:bodyPr/>
                    <a:lstStyle/>
                    <a:p>
                      <a:pPr algn="ctr"/>
                      <a:r>
                        <a:rPr lang="en-US" dirty="0"/>
                        <a:t>Phone Number</a:t>
                      </a:r>
                    </a:p>
                  </a:txBody>
                  <a:tcPr/>
                </a:tc>
                <a:tc>
                  <a:txBody>
                    <a:bodyPr/>
                    <a:lstStyle/>
                    <a:p>
                      <a:pPr algn="ctr"/>
                      <a:r>
                        <a:rPr lang="en-US" dirty="0"/>
                        <a:t>573-529-2822</a:t>
                      </a:r>
                    </a:p>
                  </a:txBody>
                  <a:tcPr/>
                </a:tc>
                <a:tc>
                  <a:txBody>
                    <a:bodyPr/>
                    <a:lstStyle/>
                    <a:p>
                      <a:pPr algn="ctr"/>
                      <a:r>
                        <a:rPr lang="en-US" dirty="0"/>
                        <a:t>636-497-2749</a:t>
                      </a:r>
                    </a:p>
                  </a:txBody>
                  <a:tcPr/>
                </a:tc>
                <a:extLst>
                  <a:ext uri="{0D108BD9-81ED-4DB2-BD59-A6C34878D82A}">
                    <a16:rowId xmlns:a16="http://schemas.microsoft.com/office/drawing/2014/main" val="925040708"/>
                  </a:ext>
                </a:extLst>
              </a:tr>
            </a:tbl>
          </a:graphicData>
        </a:graphic>
      </p:graphicFrame>
      <p:graphicFrame>
        <p:nvGraphicFramePr>
          <p:cNvPr id="7" name="Table 7">
            <a:extLst>
              <a:ext uri="{FF2B5EF4-FFF2-40B4-BE49-F238E27FC236}">
                <a16:creationId xmlns:a16="http://schemas.microsoft.com/office/drawing/2014/main" id="{E00EB73A-F424-40A7-9712-476D76F1CF3E}"/>
              </a:ext>
            </a:extLst>
          </p:cNvPr>
          <p:cNvGraphicFramePr>
            <a:graphicFrameLocks noGrp="1"/>
          </p:cNvGraphicFramePr>
          <p:nvPr>
            <p:extLst>
              <p:ext uri="{D42A27DB-BD31-4B8C-83A1-F6EECF244321}">
                <p14:modId xmlns:p14="http://schemas.microsoft.com/office/powerpoint/2010/main" val="3847549858"/>
              </p:ext>
            </p:extLst>
          </p:nvPr>
        </p:nvGraphicFramePr>
        <p:xfrm>
          <a:off x="2032000" y="4502150"/>
          <a:ext cx="8127999" cy="212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1484054"/>
                    </a:ext>
                  </a:extLst>
                </a:gridCol>
                <a:gridCol w="2709333">
                  <a:extLst>
                    <a:ext uri="{9D8B030D-6E8A-4147-A177-3AD203B41FA5}">
                      <a16:colId xmlns:a16="http://schemas.microsoft.com/office/drawing/2014/main" val="3013890275"/>
                    </a:ext>
                  </a:extLst>
                </a:gridCol>
                <a:gridCol w="2709333">
                  <a:extLst>
                    <a:ext uri="{9D8B030D-6E8A-4147-A177-3AD203B41FA5}">
                      <a16:colId xmlns:a16="http://schemas.microsoft.com/office/drawing/2014/main" val="4026312533"/>
                    </a:ext>
                  </a:extLst>
                </a:gridCol>
              </a:tblGrid>
              <a:tr h="370840">
                <a:tc>
                  <a:txBody>
                    <a:bodyPr/>
                    <a:lstStyle/>
                    <a:p>
                      <a:r>
                        <a:rPr lang="en-US" dirty="0"/>
                        <a:t>Date of Change</a:t>
                      </a:r>
                    </a:p>
                  </a:txBody>
                  <a:tcPr/>
                </a:tc>
                <a:tc>
                  <a:txBody>
                    <a:bodyPr/>
                    <a:lstStyle/>
                    <a:p>
                      <a:r>
                        <a:rPr lang="en-US" dirty="0"/>
                        <a:t>Change</a:t>
                      </a:r>
                    </a:p>
                  </a:txBody>
                  <a:tcPr/>
                </a:tc>
                <a:tc>
                  <a:txBody>
                    <a:bodyPr/>
                    <a:lstStyle/>
                    <a:p>
                      <a:r>
                        <a:rPr lang="en-US" dirty="0"/>
                        <a:t>Result</a:t>
                      </a:r>
                    </a:p>
                  </a:txBody>
                  <a:tcPr/>
                </a:tc>
                <a:extLst>
                  <a:ext uri="{0D108BD9-81ED-4DB2-BD59-A6C34878D82A}">
                    <a16:rowId xmlns:a16="http://schemas.microsoft.com/office/drawing/2014/main" val="2171637991"/>
                  </a:ext>
                </a:extLst>
              </a:tr>
              <a:tr h="370840">
                <a:tc>
                  <a:txBody>
                    <a:bodyPr/>
                    <a:lstStyle/>
                    <a:p>
                      <a:pPr algn="ctr"/>
                      <a:r>
                        <a:rPr lang="en-US" dirty="0"/>
                        <a:t>11/10/2020</a:t>
                      </a:r>
                    </a:p>
                  </a:txBody>
                  <a:tcPr/>
                </a:tc>
                <a:tc>
                  <a:txBody>
                    <a:bodyPr/>
                    <a:lstStyle/>
                    <a:p>
                      <a:pPr algn="ctr"/>
                      <a:r>
                        <a:rPr lang="en-US" dirty="0"/>
                        <a:t>Started Documentation</a:t>
                      </a:r>
                    </a:p>
                  </a:txBody>
                  <a:tcPr/>
                </a:tc>
                <a:tc>
                  <a:txBody>
                    <a:bodyPr/>
                    <a:lstStyle/>
                    <a:p>
                      <a:pPr algn="ctr"/>
                      <a:r>
                        <a:rPr lang="en-US" dirty="0"/>
                        <a:t>Success on all Tests</a:t>
                      </a:r>
                    </a:p>
                  </a:txBody>
                  <a:tcPr/>
                </a:tc>
                <a:extLst>
                  <a:ext uri="{0D108BD9-81ED-4DB2-BD59-A6C34878D82A}">
                    <a16:rowId xmlns:a16="http://schemas.microsoft.com/office/drawing/2014/main" val="334216714"/>
                  </a:ext>
                </a:extLst>
              </a:tr>
              <a:tr h="370840">
                <a:tc>
                  <a:txBody>
                    <a:bodyPr/>
                    <a:lstStyle/>
                    <a:p>
                      <a:pPr algn="ctr"/>
                      <a:r>
                        <a:rPr lang="en-US" dirty="0"/>
                        <a:t>11/16/2020</a:t>
                      </a:r>
                    </a:p>
                  </a:txBody>
                  <a:tcPr/>
                </a:tc>
                <a:tc>
                  <a:txBody>
                    <a:bodyPr/>
                    <a:lstStyle/>
                    <a:p>
                      <a:pPr algn="ctr"/>
                      <a:r>
                        <a:rPr lang="en-US" dirty="0"/>
                        <a:t>Test 2.6 Added</a:t>
                      </a:r>
                    </a:p>
                  </a:txBody>
                  <a:tcPr/>
                </a:tc>
                <a:tc>
                  <a:txBody>
                    <a:bodyPr/>
                    <a:lstStyle/>
                    <a:p>
                      <a:pPr algn="ctr"/>
                      <a:r>
                        <a:rPr lang="en-US" dirty="0"/>
                        <a:t>2.6 Failed</a:t>
                      </a:r>
                    </a:p>
                  </a:txBody>
                  <a:tcPr/>
                </a:tc>
                <a:extLst>
                  <a:ext uri="{0D108BD9-81ED-4DB2-BD59-A6C34878D82A}">
                    <a16:rowId xmlns:a16="http://schemas.microsoft.com/office/drawing/2014/main" val="3164117686"/>
                  </a:ext>
                </a:extLst>
              </a:tr>
              <a:tr h="370840">
                <a:tc>
                  <a:txBody>
                    <a:bodyPr/>
                    <a:lstStyle/>
                    <a:p>
                      <a:pPr algn="ctr"/>
                      <a:r>
                        <a:rPr lang="en-US" dirty="0"/>
                        <a:t>12/07/2020</a:t>
                      </a:r>
                    </a:p>
                  </a:txBody>
                  <a:tcPr/>
                </a:tc>
                <a:tc>
                  <a:txBody>
                    <a:bodyPr/>
                    <a:lstStyle/>
                    <a:p>
                      <a:pPr algn="ctr"/>
                      <a:r>
                        <a:rPr lang="en-US" dirty="0"/>
                        <a:t>Retest</a:t>
                      </a:r>
                    </a:p>
                  </a:txBody>
                  <a:tcPr/>
                </a:tc>
                <a:tc>
                  <a:txBody>
                    <a:bodyPr/>
                    <a:lstStyle/>
                    <a:p>
                      <a:pPr algn="ctr"/>
                      <a:r>
                        <a:rPr lang="en-US" dirty="0"/>
                        <a:t>Success on all Tests</a:t>
                      </a:r>
                    </a:p>
                  </a:txBody>
                  <a:tcPr/>
                </a:tc>
                <a:extLst>
                  <a:ext uri="{0D108BD9-81ED-4DB2-BD59-A6C34878D82A}">
                    <a16:rowId xmlns:a16="http://schemas.microsoft.com/office/drawing/2014/main" val="2327446884"/>
                  </a:ext>
                </a:extLst>
              </a:tr>
              <a:tr h="370840">
                <a:tc>
                  <a:txBody>
                    <a:bodyPr/>
                    <a:lstStyle/>
                    <a:p>
                      <a:pPr algn="ctr"/>
                      <a:r>
                        <a:rPr lang="en-US" dirty="0"/>
                        <a:t>12/11/2020</a:t>
                      </a:r>
                    </a:p>
                  </a:txBody>
                  <a:tcPr/>
                </a:tc>
                <a:tc>
                  <a:txBody>
                    <a:bodyPr/>
                    <a:lstStyle/>
                    <a:p>
                      <a:pPr algn="ctr"/>
                      <a:r>
                        <a:rPr lang="en-US" dirty="0"/>
                        <a:t>Added Tests for Menu and Quiz.</a:t>
                      </a:r>
                    </a:p>
                  </a:txBody>
                  <a:tcPr/>
                </a:tc>
                <a:tc>
                  <a:txBody>
                    <a:bodyPr/>
                    <a:lstStyle/>
                    <a:p>
                      <a:pPr algn="ctr"/>
                      <a:r>
                        <a:rPr lang="en-US" dirty="0"/>
                        <a:t>Success on all Tests</a:t>
                      </a:r>
                    </a:p>
                  </a:txBody>
                  <a:tcPr/>
                </a:tc>
                <a:extLst>
                  <a:ext uri="{0D108BD9-81ED-4DB2-BD59-A6C34878D82A}">
                    <a16:rowId xmlns:a16="http://schemas.microsoft.com/office/drawing/2014/main" val="857867733"/>
                  </a:ext>
                </a:extLst>
              </a:tr>
            </a:tbl>
          </a:graphicData>
        </a:graphic>
      </p:graphicFrame>
    </p:spTree>
    <p:extLst>
      <p:ext uri="{BB962C8B-B14F-4D97-AF65-F5344CB8AC3E}">
        <p14:creationId xmlns:p14="http://schemas.microsoft.com/office/powerpoint/2010/main" val="393145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69F6F94-08A7-464C-9C22-D6D09362C92E}"/>
              </a:ext>
            </a:extLst>
          </p:cNvPr>
          <p:cNvSpPr>
            <a:spLocks noGrp="1"/>
          </p:cNvSpPr>
          <p:nvPr>
            <p:ph type="subTitle" idx="1"/>
          </p:nvPr>
        </p:nvSpPr>
        <p:spPr>
          <a:xfrm>
            <a:off x="424648" y="443884"/>
            <a:ext cx="10668000" cy="5341397"/>
          </a:xfrm>
        </p:spPr>
        <p:txBody>
          <a:bodyPr>
            <a:normAutofit fontScale="85000" lnSpcReduction="20000"/>
          </a:bodyPr>
          <a:lstStyle/>
          <a:p>
            <a:r>
              <a:rPr lang="en-US" sz="2600" b="1" u="sng" dirty="0"/>
              <a:t>Introduction</a:t>
            </a:r>
            <a:endParaRPr lang="en-US" sz="2600" dirty="0"/>
          </a:p>
          <a:p>
            <a:r>
              <a:rPr lang="en-US" sz="2600" dirty="0"/>
              <a:t>	Planet X is a 3D co-op game that requires two participants. The first player is an astronaut exploring a mysterious planet collecting peculiar items. The astronaut can measure the dimensions, weight, volume of each object but doesn’t exactly know what the items are. The second player is a researcher determining what the first has found. The two are communicating between each other to discover and label all objects found to answer the questions on the quiz.</a:t>
            </a:r>
          </a:p>
          <a:p>
            <a:r>
              <a:rPr lang="en-US" sz="2600" dirty="0"/>
              <a:t>	There are three levels of difficulty to choose from. Grade school difficulty is the easiest level. This is because players can communicate via Discord voice chat. Middle School difficulty adds some difficulty to the game. Participants can only communicate with Discord text chat. High school, the most difficult rendition of the game, also requires players to communicate only with Discord text chat. The players also must identify broken objects.</a:t>
            </a:r>
          </a:p>
          <a:p>
            <a:endParaRPr lang="en-US" dirty="0"/>
          </a:p>
        </p:txBody>
      </p:sp>
      <p:sp>
        <p:nvSpPr>
          <p:cNvPr id="4" name="Slide Number Placeholder 3">
            <a:extLst>
              <a:ext uri="{FF2B5EF4-FFF2-40B4-BE49-F238E27FC236}">
                <a16:creationId xmlns:a16="http://schemas.microsoft.com/office/drawing/2014/main" id="{F02A441B-20F1-468E-93C9-403B4F020AE0}"/>
              </a:ext>
            </a:extLst>
          </p:cNvPr>
          <p:cNvSpPr>
            <a:spLocks noGrp="1"/>
          </p:cNvSpPr>
          <p:nvPr>
            <p:ph type="sldNum" sz="quarter" idx="12"/>
          </p:nvPr>
        </p:nvSpPr>
        <p:spPr/>
        <p:txBody>
          <a:bodyPr/>
          <a:lstStyle/>
          <a:p>
            <a:fld id="{07CE569E-9B7C-4CB9-AB80-C0841F922CFF}" type="slidenum">
              <a:rPr lang="en-US" smtClean="0"/>
              <a:t>64</a:t>
            </a:fld>
            <a:endParaRPr lang="en-US"/>
          </a:p>
        </p:txBody>
      </p:sp>
    </p:spTree>
    <p:extLst>
      <p:ext uri="{BB962C8B-B14F-4D97-AF65-F5344CB8AC3E}">
        <p14:creationId xmlns:p14="http://schemas.microsoft.com/office/powerpoint/2010/main" val="4093624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A256DA-895D-4889-BDF8-D85D07E22005}"/>
              </a:ext>
            </a:extLst>
          </p:cNvPr>
          <p:cNvSpPr>
            <a:spLocks noGrp="1"/>
          </p:cNvSpPr>
          <p:nvPr>
            <p:ph type="subTitle" idx="1"/>
          </p:nvPr>
        </p:nvSpPr>
        <p:spPr>
          <a:xfrm>
            <a:off x="762000" y="136525"/>
            <a:ext cx="10668000" cy="5779363"/>
          </a:xfrm>
        </p:spPr>
        <p:txBody>
          <a:bodyPr>
            <a:normAutofit/>
          </a:bodyPr>
          <a:lstStyle/>
          <a:p>
            <a:r>
              <a:rPr lang="en-US" b="1" u="sng" dirty="0"/>
              <a:t>Items to be Tested</a:t>
            </a:r>
            <a:endParaRPr lang="en-US" dirty="0"/>
          </a:p>
          <a:p>
            <a:pPr lvl="0"/>
            <a:r>
              <a:rPr lang="en-US" dirty="0"/>
              <a:t>2.1: Jumping Mechanic</a:t>
            </a:r>
          </a:p>
          <a:p>
            <a:pPr lvl="1"/>
            <a:r>
              <a:rPr lang="en-US" sz="2400" dirty="0"/>
              <a:t>This test is to find if the jumping mechanics work for the first player. In other words, check to see if the </a:t>
            </a:r>
            <a:r>
              <a:rPr lang="en-US" sz="2400" i="1" dirty="0"/>
              <a:t>Jump</a:t>
            </a:r>
            <a:r>
              <a:rPr lang="en-US" sz="2400" dirty="0"/>
              <a:t> script works.</a:t>
            </a:r>
          </a:p>
          <a:p>
            <a:pPr lvl="1"/>
            <a:r>
              <a:rPr lang="en-US" sz="2400" dirty="0"/>
              <a:t>We plan to test this by pressing space bar when the game loads. If the character jumps, then we know the test has succeeded.</a:t>
            </a:r>
          </a:p>
          <a:p>
            <a:pPr lvl="1"/>
            <a:r>
              <a:rPr lang="en-US" sz="2400" dirty="0"/>
              <a:t>Testing Info:</a:t>
            </a:r>
          </a:p>
          <a:p>
            <a:pPr lvl="2"/>
            <a:r>
              <a:rPr lang="en-US" sz="2400" dirty="0"/>
              <a:t>11/10/2020 by Robbie Wadud (Success)</a:t>
            </a:r>
          </a:p>
          <a:p>
            <a:pPr lvl="2"/>
            <a:r>
              <a:rPr lang="en-US" sz="2400" dirty="0"/>
              <a:t>11/16/2020 by Timothy Schultz (Success)</a:t>
            </a:r>
          </a:p>
          <a:p>
            <a:pPr lvl="2"/>
            <a:r>
              <a:rPr lang="en-US" sz="2400" dirty="0"/>
              <a:t>12/7/2020 by Robbie Wadud (Success)</a:t>
            </a:r>
          </a:p>
          <a:p>
            <a:pPr lvl="2"/>
            <a:r>
              <a:rPr lang="en-US" sz="2400" dirty="0"/>
              <a:t>12/7/2020 by Timothy Schultz (Success)</a:t>
            </a:r>
          </a:p>
          <a:p>
            <a:pPr lvl="2"/>
            <a:endParaRPr lang="en-US" dirty="0"/>
          </a:p>
          <a:p>
            <a:pPr lvl="2"/>
            <a:endParaRPr lang="en-US" dirty="0"/>
          </a:p>
          <a:p>
            <a:endParaRPr lang="en-US" dirty="0"/>
          </a:p>
        </p:txBody>
      </p:sp>
      <p:sp>
        <p:nvSpPr>
          <p:cNvPr id="4" name="Slide Number Placeholder 3">
            <a:extLst>
              <a:ext uri="{FF2B5EF4-FFF2-40B4-BE49-F238E27FC236}">
                <a16:creationId xmlns:a16="http://schemas.microsoft.com/office/drawing/2014/main" id="{DFFA15EF-9ADE-40D8-8B1F-5FE1422EB5DD}"/>
              </a:ext>
            </a:extLst>
          </p:cNvPr>
          <p:cNvSpPr>
            <a:spLocks noGrp="1"/>
          </p:cNvSpPr>
          <p:nvPr>
            <p:ph type="sldNum" sz="quarter" idx="12"/>
          </p:nvPr>
        </p:nvSpPr>
        <p:spPr/>
        <p:txBody>
          <a:bodyPr/>
          <a:lstStyle/>
          <a:p>
            <a:fld id="{07CE569E-9B7C-4CB9-AB80-C0841F922CFF}" type="slidenum">
              <a:rPr lang="en-US" smtClean="0"/>
              <a:t>65</a:t>
            </a:fld>
            <a:endParaRPr lang="en-US"/>
          </a:p>
        </p:txBody>
      </p:sp>
    </p:spTree>
    <p:extLst>
      <p:ext uri="{BB962C8B-B14F-4D97-AF65-F5344CB8AC3E}">
        <p14:creationId xmlns:p14="http://schemas.microsoft.com/office/powerpoint/2010/main" val="1761699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F81119-E10A-4FBC-A712-65625429D3C3}"/>
              </a:ext>
            </a:extLst>
          </p:cNvPr>
          <p:cNvSpPr>
            <a:spLocks noGrp="1"/>
          </p:cNvSpPr>
          <p:nvPr>
            <p:ph type="subTitle" idx="1"/>
          </p:nvPr>
        </p:nvSpPr>
        <p:spPr>
          <a:xfrm>
            <a:off x="762000" y="337352"/>
            <a:ext cx="10668000" cy="5740892"/>
          </a:xfrm>
        </p:spPr>
        <p:txBody>
          <a:bodyPr>
            <a:normAutofit lnSpcReduction="10000"/>
          </a:bodyPr>
          <a:lstStyle/>
          <a:p>
            <a:pPr lvl="0"/>
            <a:r>
              <a:rPr lang="en-US" dirty="0"/>
              <a:t>2.2: Left, Right, Forward, and Backward Mechanics</a:t>
            </a:r>
          </a:p>
          <a:p>
            <a:pPr lvl="1"/>
            <a:r>
              <a:rPr lang="en-US" sz="2400" dirty="0"/>
              <a:t>This test is to find if the left, right, forward, and backward mechanics work for the first player. In other words, check to see if the </a:t>
            </a:r>
            <a:r>
              <a:rPr lang="en-US" sz="2400" i="1" dirty="0" err="1"/>
              <a:t>FirstPersonMovement</a:t>
            </a:r>
            <a:r>
              <a:rPr lang="en-US" sz="2400" dirty="0"/>
              <a:t> script works.</a:t>
            </a:r>
          </a:p>
          <a:p>
            <a:pPr lvl="1"/>
            <a:r>
              <a:rPr lang="en-US" sz="2400" dirty="0"/>
              <a:t>We plan to test this by pressing W (forward), A (left), S (backward), and D (right) when the game loads. If the character moves in the respective directions, then we know the test has succeeded.</a:t>
            </a:r>
          </a:p>
          <a:p>
            <a:pPr lvl="1"/>
            <a:r>
              <a:rPr lang="en-US" sz="2400" dirty="0"/>
              <a:t>Testing Info:</a:t>
            </a:r>
          </a:p>
          <a:p>
            <a:pPr lvl="2"/>
            <a:r>
              <a:rPr lang="en-US" sz="2400" dirty="0"/>
              <a:t>11/10/2020 by Robbie Wadud (Success)</a:t>
            </a:r>
          </a:p>
          <a:p>
            <a:pPr lvl="2"/>
            <a:r>
              <a:rPr lang="en-US" sz="2400" dirty="0"/>
              <a:t>11/16/2020 by Timothy Schultz (Success)</a:t>
            </a:r>
          </a:p>
          <a:p>
            <a:pPr lvl="2"/>
            <a:r>
              <a:rPr lang="en-US" sz="2400" dirty="0"/>
              <a:t>12/7/2020 by Robbie Wadud (Success)</a:t>
            </a:r>
          </a:p>
          <a:p>
            <a:pPr lvl="2"/>
            <a:r>
              <a:rPr lang="en-US" sz="2400" dirty="0"/>
              <a:t>12/7/2020 by Timothy Schultz (Success)</a:t>
            </a:r>
          </a:p>
          <a:p>
            <a:endParaRPr lang="en-US" dirty="0"/>
          </a:p>
        </p:txBody>
      </p:sp>
      <p:sp>
        <p:nvSpPr>
          <p:cNvPr id="4" name="Slide Number Placeholder 3">
            <a:extLst>
              <a:ext uri="{FF2B5EF4-FFF2-40B4-BE49-F238E27FC236}">
                <a16:creationId xmlns:a16="http://schemas.microsoft.com/office/drawing/2014/main" id="{C365AADC-74DD-4E12-913E-0CC49EFEF5FF}"/>
              </a:ext>
            </a:extLst>
          </p:cNvPr>
          <p:cNvSpPr>
            <a:spLocks noGrp="1"/>
          </p:cNvSpPr>
          <p:nvPr>
            <p:ph type="sldNum" sz="quarter" idx="12"/>
          </p:nvPr>
        </p:nvSpPr>
        <p:spPr/>
        <p:txBody>
          <a:bodyPr/>
          <a:lstStyle/>
          <a:p>
            <a:fld id="{07CE569E-9B7C-4CB9-AB80-C0841F922CFF}" type="slidenum">
              <a:rPr lang="en-US" smtClean="0"/>
              <a:t>66</a:t>
            </a:fld>
            <a:endParaRPr lang="en-US"/>
          </a:p>
        </p:txBody>
      </p:sp>
    </p:spTree>
    <p:extLst>
      <p:ext uri="{BB962C8B-B14F-4D97-AF65-F5344CB8AC3E}">
        <p14:creationId xmlns:p14="http://schemas.microsoft.com/office/powerpoint/2010/main" val="1360634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4A0884-0073-4758-8ECB-55C0DAB5AEE2}"/>
              </a:ext>
            </a:extLst>
          </p:cNvPr>
          <p:cNvSpPr>
            <a:spLocks noGrp="1"/>
          </p:cNvSpPr>
          <p:nvPr>
            <p:ph type="subTitle" idx="1"/>
          </p:nvPr>
        </p:nvSpPr>
        <p:spPr>
          <a:xfrm>
            <a:off x="762000" y="319596"/>
            <a:ext cx="10668000" cy="5660993"/>
          </a:xfrm>
        </p:spPr>
        <p:txBody>
          <a:bodyPr/>
          <a:lstStyle/>
          <a:p>
            <a:pPr lvl="0"/>
            <a:r>
              <a:rPr lang="en-US" dirty="0"/>
              <a:t>2.3: Camera Movement</a:t>
            </a:r>
          </a:p>
          <a:p>
            <a:pPr lvl="1"/>
            <a:r>
              <a:rPr lang="en-US" sz="2400" dirty="0"/>
              <a:t>This is a test to see if player one can move the camera. In other words, check to see if the </a:t>
            </a:r>
            <a:r>
              <a:rPr lang="en-US" sz="2400" i="1" dirty="0" err="1"/>
              <a:t>FirstPersonLook</a:t>
            </a:r>
            <a:r>
              <a:rPr lang="en-US" sz="2400" dirty="0"/>
              <a:t> script works.</a:t>
            </a:r>
          </a:p>
          <a:p>
            <a:pPr lvl="1"/>
            <a:r>
              <a:rPr lang="en-US" sz="2400" dirty="0"/>
              <a:t>We plan to test this by moving the mouse around when the game loads. If the character has different viewpoints (as if they were turning), then we know the test has succeeded.</a:t>
            </a:r>
          </a:p>
          <a:p>
            <a:pPr lvl="1"/>
            <a:r>
              <a:rPr lang="en-US" sz="2400" dirty="0"/>
              <a:t>Testing Info:</a:t>
            </a:r>
          </a:p>
          <a:p>
            <a:pPr lvl="2"/>
            <a:r>
              <a:rPr lang="en-US" sz="2400" dirty="0"/>
              <a:t>11/10/2020 by Robbie Wadud (Success)</a:t>
            </a:r>
          </a:p>
          <a:p>
            <a:pPr lvl="2"/>
            <a:r>
              <a:rPr lang="en-US" sz="2400" dirty="0"/>
              <a:t>11/16/2020 by Timothy Schultz (Success)</a:t>
            </a:r>
          </a:p>
          <a:p>
            <a:pPr lvl="2"/>
            <a:r>
              <a:rPr lang="en-US" sz="2400" dirty="0"/>
              <a:t>12/7/2020 by Robbie Wadud (Success)</a:t>
            </a:r>
          </a:p>
          <a:p>
            <a:pPr lvl="2"/>
            <a:r>
              <a:rPr lang="en-US" sz="2400" dirty="0"/>
              <a:t>12/7/2020 by Timothy Schultz (Success)</a:t>
            </a:r>
          </a:p>
          <a:p>
            <a:endParaRPr lang="en-US" dirty="0"/>
          </a:p>
        </p:txBody>
      </p:sp>
      <p:sp>
        <p:nvSpPr>
          <p:cNvPr id="4" name="Slide Number Placeholder 3">
            <a:extLst>
              <a:ext uri="{FF2B5EF4-FFF2-40B4-BE49-F238E27FC236}">
                <a16:creationId xmlns:a16="http://schemas.microsoft.com/office/drawing/2014/main" id="{ABB30F25-F918-40D9-9D0F-1FAC79A02D0D}"/>
              </a:ext>
            </a:extLst>
          </p:cNvPr>
          <p:cNvSpPr>
            <a:spLocks noGrp="1"/>
          </p:cNvSpPr>
          <p:nvPr>
            <p:ph type="sldNum" sz="quarter" idx="12"/>
          </p:nvPr>
        </p:nvSpPr>
        <p:spPr/>
        <p:txBody>
          <a:bodyPr/>
          <a:lstStyle/>
          <a:p>
            <a:fld id="{07CE569E-9B7C-4CB9-AB80-C0841F922CFF}" type="slidenum">
              <a:rPr lang="en-US" smtClean="0"/>
              <a:t>67</a:t>
            </a:fld>
            <a:endParaRPr lang="en-US"/>
          </a:p>
        </p:txBody>
      </p:sp>
    </p:spTree>
    <p:extLst>
      <p:ext uri="{BB962C8B-B14F-4D97-AF65-F5344CB8AC3E}">
        <p14:creationId xmlns:p14="http://schemas.microsoft.com/office/powerpoint/2010/main" val="1810294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37C7CA-F979-4FDB-93F9-897713A75475}"/>
              </a:ext>
            </a:extLst>
          </p:cNvPr>
          <p:cNvSpPr>
            <a:spLocks noGrp="1"/>
          </p:cNvSpPr>
          <p:nvPr>
            <p:ph type="subTitle" idx="1"/>
          </p:nvPr>
        </p:nvSpPr>
        <p:spPr>
          <a:xfrm>
            <a:off x="762000" y="221942"/>
            <a:ext cx="10668000" cy="5723137"/>
          </a:xfrm>
        </p:spPr>
        <p:txBody>
          <a:bodyPr/>
          <a:lstStyle/>
          <a:p>
            <a:pPr lvl="0"/>
            <a:r>
              <a:rPr lang="en-US" dirty="0"/>
              <a:t>2.4: Zoom Mechanic</a:t>
            </a:r>
          </a:p>
          <a:p>
            <a:pPr lvl="1"/>
            <a:r>
              <a:rPr lang="en-US" sz="2400" dirty="0"/>
              <a:t>This is a test to see if player one can zoom in and out. In other words, check to see if the </a:t>
            </a:r>
            <a:r>
              <a:rPr lang="en-US" sz="2400" i="1" dirty="0"/>
              <a:t>Zoom</a:t>
            </a:r>
            <a:r>
              <a:rPr lang="en-US" sz="2400" dirty="0"/>
              <a:t> script works.</a:t>
            </a:r>
          </a:p>
          <a:p>
            <a:pPr lvl="1"/>
            <a:r>
              <a:rPr lang="en-US" sz="2400" dirty="0"/>
              <a:t>We plan to test this by scrolling with the mouse when the game loads. If the game zooms in, then we know the test has succeeded.</a:t>
            </a:r>
          </a:p>
          <a:p>
            <a:pPr lvl="1"/>
            <a:r>
              <a:rPr lang="en-US" sz="2400" dirty="0"/>
              <a:t>Testing Info:</a:t>
            </a:r>
          </a:p>
          <a:p>
            <a:pPr lvl="2"/>
            <a:r>
              <a:rPr lang="en-US" sz="2400" dirty="0"/>
              <a:t>11/10/2020 by Robbie Wadud (Success)</a:t>
            </a:r>
          </a:p>
          <a:p>
            <a:pPr lvl="2"/>
            <a:r>
              <a:rPr lang="en-US" sz="2400" dirty="0"/>
              <a:t>11/16/2020 by Timothy Schultz (Success)</a:t>
            </a:r>
          </a:p>
          <a:p>
            <a:pPr lvl="2"/>
            <a:r>
              <a:rPr lang="en-US" sz="2400" dirty="0"/>
              <a:t>12/7/2020 by Robbie Wadud (Success)</a:t>
            </a:r>
          </a:p>
          <a:p>
            <a:pPr lvl="2"/>
            <a:r>
              <a:rPr lang="en-US" sz="2400" dirty="0"/>
              <a:t>12/7/2020 by Timothy Schultz (Success)</a:t>
            </a:r>
          </a:p>
          <a:p>
            <a:endParaRPr lang="en-US" dirty="0"/>
          </a:p>
        </p:txBody>
      </p:sp>
      <p:sp>
        <p:nvSpPr>
          <p:cNvPr id="4" name="Slide Number Placeholder 3">
            <a:extLst>
              <a:ext uri="{FF2B5EF4-FFF2-40B4-BE49-F238E27FC236}">
                <a16:creationId xmlns:a16="http://schemas.microsoft.com/office/drawing/2014/main" id="{A3B2DBDE-2CCD-45C2-883B-CD8C48111285}"/>
              </a:ext>
            </a:extLst>
          </p:cNvPr>
          <p:cNvSpPr>
            <a:spLocks noGrp="1"/>
          </p:cNvSpPr>
          <p:nvPr>
            <p:ph type="sldNum" sz="quarter" idx="12"/>
          </p:nvPr>
        </p:nvSpPr>
        <p:spPr/>
        <p:txBody>
          <a:bodyPr/>
          <a:lstStyle/>
          <a:p>
            <a:fld id="{07CE569E-9B7C-4CB9-AB80-C0841F922CFF}" type="slidenum">
              <a:rPr lang="en-US" smtClean="0"/>
              <a:t>68</a:t>
            </a:fld>
            <a:endParaRPr lang="en-US"/>
          </a:p>
        </p:txBody>
      </p:sp>
    </p:spTree>
    <p:extLst>
      <p:ext uri="{BB962C8B-B14F-4D97-AF65-F5344CB8AC3E}">
        <p14:creationId xmlns:p14="http://schemas.microsoft.com/office/powerpoint/2010/main" val="4140090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7F2667-8CBC-44BA-9C14-973F1C49BBF4}"/>
              </a:ext>
            </a:extLst>
          </p:cNvPr>
          <p:cNvSpPr>
            <a:spLocks noGrp="1"/>
          </p:cNvSpPr>
          <p:nvPr>
            <p:ph type="subTitle" idx="1"/>
          </p:nvPr>
        </p:nvSpPr>
        <p:spPr>
          <a:xfrm>
            <a:off x="762000" y="239697"/>
            <a:ext cx="10668000" cy="5732015"/>
          </a:xfrm>
        </p:spPr>
        <p:txBody>
          <a:bodyPr/>
          <a:lstStyle/>
          <a:p>
            <a:pPr lvl="0"/>
            <a:r>
              <a:rPr lang="en-US" dirty="0"/>
              <a:t>2.5: Inventory Mechanic</a:t>
            </a:r>
          </a:p>
          <a:p>
            <a:pPr lvl="1"/>
            <a:r>
              <a:rPr lang="en-US" sz="2400" dirty="0"/>
              <a:t>This is a test to see if player one can access their inventory.</a:t>
            </a:r>
          </a:p>
          <a:p>
            <a:pPr lvl="1"/>
            <a:r>
              <a:rPr lang="en-US" sz="2400" dirty="0"/>
              <a:t>We plan to test this by pressing “</a:t>
            </a:r>
            <a:r>
              <a:rPr lang="en-US" sz="2400" dirty="0" err="1"/>
              <a:t>i</a:t>
            </a:r>
            <a:r>
              <a:rPr lang="en-US" sz="2400" dirty="0"/>
              <a:t>” when the game loads. If the inventory appears, then we know the test has succeeded.</a:t>
            </a:r>
          </a:p>
          <a:p>
            <a:pPr lvl="1"/>
            <a:r>
              <a:rPr lang="en-US" sz="2400" dirty="0"/>
              <a:t>Testing Info:</a:t>
            </a:r>
          </a:p>
          <a:p>
            <a:pPr lvl="2"/>
            <a:r>
              <a:rPr lang="en-US" sz="2400" dirty="0"/>
              <a:t>11/10/2020 by Robbie Wadud (Success)</a:t>
            </a:r>
          </a:p>
          <a:p>
            <a:pPr lvl="2"/>
            <a:r>
              <a:rPr lang="en-US" sz="2400" dirty="0"/>
              <a:t>11/16/2020 by Timothy Schultz (Success)</a:t>
            </a:r>
          </a:p>
          <a:p>
            <a:pPr lvl="2"/>
            <a:r>
              <a:rPr lang="en-US" sz="2400" dirty="0"/>
              <a:t>12/7/2020 by Robbie Wadud (Success)</a:t>
            </a:r>
          </a:p>
          <a:p>
            <a:pPr lvl="2"/>
            <a:r>
              <a:rPr lang="en-US" sz="2400" dirty="0"/>
              <a:t>12/7/2020 by Timothy Schultz (Success)</a:t>
            </a:r>
          </a:p>
          <a:p>
            <a:endParaRPr lang="en-US" dirty="0"/>
          </a:p>
        </p:txBody>
      </p:sp>
      <p:sp>
        <p:nvSpPr>
          <p:cNvPr id="4" name="Slide Number Placeholder 3">
            <a:extLst>
              <a:ext uri="{FF2B5EF4-FFF2-40B4-BE49-F238E27FC236}">
                <a16:creationId xmlns:a16="http://schemas.microsoft.com/office/drawing/2014/main" id="{9483849D-D330-47CA-8E6B-6FEC6F178D9B}"/>
              </a:ext>
            </a:extLst>
          </p:cNvPr>
          <p:cNvSpPr>
            <a:spLocks noGrp="1"/>
          </p:cNvSpPr>
          <p:nvPr>
            <p:ph type="sldNum" sz="quarter" idx="12"/>
          </p:nvPr>
        </p:nvSpPr>
        <p:spPr/>
        <p:txBody>
          <a:bodyPr/>
          <a:lstStyle/>
          <a:p>
            <a:fld id="{07CE569E-9B7C-4CB9-AB80-C0841F922CFF}" type="slidenum">
              <a:rPr lang="en-US" smtClean="0"/>
              <a:t>69</a:t>
            </a:fld>
            <a:endParaRPr lang="en-US"/>
          </a:p>
        </p:txBody>
      </p:sp>
    </p:spTree>
    <p:extLst>
      <p:ext uri="{BB962C8B-B14F-4D97-AF65-F5344CB8AC3E}">
        <p14:creationId xmlns:p14="http://schemas.microsoft.com/office/powerpoint/2010/main" val="36236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FEDC-E533-4500-A1D9-E9F629167FE2}"/>
              </a:ext>
            </a:extLst>
          </p:cNvPr>
          <p:cNvSpPr>
            <a:spLocks noGrp="1"/>
          </p:cNvSpPr>
          <p:nvPr>
            <p:ph type="ctrTitle"/>
          </p:nvPr>
        </p:nvSpPr>
        <p:spPr>
          <a:xfrm>
            <a:off x="762000" y="-261257"/>
            <a:ext cx="10668000" cy="2286000"/>
          </a:xfrm>
        </p:spPr>
        <p:txBody>
          <a:bodyPr/>
          <a:lstStyle/>
          <a:p>
            <a:r>
              <a:rPr lang="en-US" b="1" dirty="0"/>
              <a:t>Appendix A. Implementation Code</a:t>
            </a:r>
            <a:endParaRPr lang="en-US" dirty="0"/>
          </a:p>
        </p:txBody>
      </p:sp>
      <p:sp>
        <p:nvSpPr>
          <p:cNvPr id="4" name="Slide Number Placeholder 3">
            <a:extLst>
              <a:ext uri="{FF2B5EF4-FFF2-40B4-BE49-F238E27FC236}">
                <a16:creationId xmlns:a16="http://schemas.microsoft.com/office/drawing/2014/main" id="{658FB4AB-AD50-4FA7-AB92-E9B3511CD254}"/>
              </a:ext>
            </a:extLst>
          </p:cNvPr>
          <p:cNvSpPr>
            <a:spLocks noGrp="1"/>
          </p:cNvSpPr>
          <p:nvPr>
            <p:ph type="sldNum" sz="quarter" idx="12"/>
          </p:nvPr>
        </p:nvSpPr>
        <p:spPr/>
        <p:txBody>
          <a:bodyPr/>
          <a:lstStyle/>
          <a:p>
            <a:fld id="{07CE569E-9B7C-4CB9-AB80-C0841F922CFF}" type="slidenum">
              <a:rPr lang="en-US" smtClean="0"/>
              <a:t>7</a:t>
            </a:fld>
            <a:endParaRPr lang="en-US"/>
          </a:p>
        </p:txBody>
      </p:sp>
      <p:sp>
        <p:nvSpPr>
          <p:cNvPr id="6" name="Subtitle 5">
            <a:extLst>
              <a:ext uri="{FF2B5EF4-FFF2-40B4-BE49-F238E27FC236}">
                <a16:creationId xmlns:a16="http://schemas.microsoft.com/office/drawing/2014/main" id="{619D6868-0CFA-49E7-A98B-5D298F28D1F8}"/>
              </a:ext>
            </a:extLst>
          </p:cNvPr>
          <p:cNvSpPr>
            <a:spLocks noGrp="1"/>
          </p:cNvSpPr>
          <p:nvPr>
            <p:ph type="subTitle" idx="1"/>
          </p:nvPr>
        </p:nvSpPr>
        <p:spPr>
          <a:xfrm>
            <a:off x="655468" y="2207941"/>
            <a:ext cx="10668000" cy="3917651"/>
          </a:xfrm>
        </p:spPr>
        <p:txBody>
          <a:bodyPr>
            <a:normAutofit lnSpcReduction="10000"/>
          </a:bodyPr>
          <a:lstStyle/>
          <a:p>
            <a:pPr marL="342900" indent="-342900" algn="l">
              <a:buFont typeface="Arial" panose="020B0604020202020204" pitchFamily="34" charset="0"/>
              <a:buChar char="•"/>
            </a:pPr>
            <a:r>
              <a:rPr lang="en-US" dirty="0"/>
              <a:t>Unity Store Assets/Scripts:</a:t>
            </a:r>
          </a:p>
          <a:p>
            <a:pPr marL="800100" lvl="1" indent="-342900" algn="l">
              <a:buFont typeface="Wingdings" panose="05000000000000000000" pitchFamily="2" charset="2"/>
              <a:buChar char="§"/>
            </a:pPr>
            <a:r>
              <a:rPr lang="en-US" dirty="0"/>
              <a:t>First Person Controller</a:t>
            </a:r>
          </a:p>
          <a:p>
            <a:pPr marL="1257300" lvl="2" indent="-342900" algn="l">
              <a:buFont typeface="Wingdings" panose="05000000000000000000" pitchFamily="2" charset="2"/>
              <a:buChar char="§"/>
            </a:pPr>
            <a:r>
              <a:rPr lang="en-US" dirty="0"/>
              <a:t>First Person Movement, First Person Look, Crouch, Ground Check, Jump, and Zoom.</a:t>
            </a:r>
          </a:p>
          <a:p>
            <a:pPr marL="800100" lvl="1" indent="-342900" algn="l">
              <a:buFont typeface="Wingdings" panose="05000000000000000000" pitchFamily="2" charset="2"/>
              <a:buChar char="§"/>
            </a:pPr>
            <a:r>
              <a:rPr lang="en-US" dirty="0"/>
              <a:t>Virtual Playground</a:t>
            </a:r>
          </a:p>
          <a:p>
            <a:pPr marL="1257300" lvl="2" indent="-342900" algn="l">
              <a:buFont typeface="Wingdings" panose="05000000000000000000" pitchFamily="2" charset="2"/>
              <a:buChar char="§"/>
            </a:pPr>
            <a:r>
              <a:rPr lang="en-US" dirty="0"/>
              <a:t>Dim Box.</a:t>
            </a:r>
          </a:p>
          <a:p>
            <a:pPr marL="800100" lvl="1" indent="-342900" algn="l">
              <a:buFont typeface="Wingdings" panose="05000000000000000000" pitchFamily="2" charset="2"/>
              <a:buChar char="§"/>
            </a:pPr>
            <a:r>
              <a:rPr lang="en-US" dirty="0" err="1"/>
              <a:t>Devion</a:t>
            </a:r>
            <a:r>
              <a:rPr lang="en-US" dirty="0"/>
              <a:t> Games</a:t>
            </a:r>
          </a:p>
          <a:p>
            <a:pPr marL="1257300" lvl="2" indent="-342900" algn="l">
              <a:buFont typeface="Wingdings" panose="05000000000000000000" pitchFamily="2" charset="2"/>
              <a:buChar char="§"/>
            </a:pPr>
            <a:r>
              <a:rPr lang="en-US" dirty="0"/>
              <a:t>Inventory Manager.</a:t>
            </a:r>
          </a:p>
          <a:p>
            <a:pPr marL="800100" lvl="1" indent="-342900" algn="l">
              <a:buFont typeface="Wingdings" panose="05000000000000000000" pitchFamily="2" charset="2"/>
              <a:buChar char="§"/>
            </a:pPr>
            <a:r>
              <a:rPr lang="en-US" dirty="0"/>
              <a:t>Quiz</a:t>
            </a:r>
          </a:p>
          <a:p>
            <a:pPr marL="800100" lvl="1" indent="-342900" algn="l">
              <a:buFont typeface="Wingdings" panose="05000000000000000000" pitchFamily="2" charset="2"/>
              <a:buChar char="§"/>
            </a:pPr>
            <a:r>
              <a:rPr lang="en-US" dirty="0"/>
              <a:t>Menu</a:t>
            </a:r>
          </a:p>
        </p:txBody>
      </p:sp>
    </p:spTree>
    <p:extLst>
      <p:ext uri="{BB962C8B-B14F-4D97-AF65-F5344CB8AC3E}">
        <p14:creationId xmlns:p14="http://schemas.microsoft.com/office/powerpoint/2010/main" val="1913268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126261-F86B-488D-B2B2-CDB651DD316E}"/>
              </a:ext>
            </a:extLst>
          </p:cNvPr>
          <p:cNvSpPr>
            <a:spLocks noGrp="1"/>
          </p:cNvSpPr>
          <p:nvPr>
            <p:ph type="subTitle" idx="1"/>
          </p:nvPr>
        </p:nvSpPr>
        <p:spPr>
          <a:xfrm>
            <a:off x="690979" y="417251"/>
            <a:ext cx="10668000" cy="4644606"/>
          </a:xfrm>
        </p:spPr>
        <p:txBody>
          <a:bodyPr>
            <a:normAutofit fontScale="92500" lnSpcReduction="10000"/>
          </a:bodyPr>
          <a:lstStyle/>
          <a:p>
            <a:pPr lvl="0"/>
            <a:r>
              <a:rPr lang="en-US" sz="2600" dirty="0"/>
              <a:t>2.6: Crouch Mechanic</a:t>
            </a:r>
          </a:p>
          <a:p>
            <a:pPr lvl="1"/>
            <a:r>
              <a:rPr lang="en-US" sz="2600" dirty="0"/>
              <a:t>This is a test to see if a player can crouch.</a:t>
            </a:r>
          </a:p>
          <a:p>
            <a:pPr lvl="1"/>
            <a:r>
              <a:rPr lang="en-US" sz="2600" dirty="0"/>
              <a:t>We plan to test this by pressing “ctrl” when the game loads. If the player is crouching, then we know the test has succeeded.</a:t>
            </a:r>
          </a:p>
          <a:p>
            <a:pPr lvl="1"/>
            <a:r>
              <a:rPr lang="en-US" sz="2600" dirty="0"/>
              <a:t>Testing Info:</a:t>
            </a:r>
          </a:p>
          <a:p>
            <a:pPr lvl="2"/>
            <a:r>
              <a:rPr lang="en-US" sz="2600" dirty="0"/>
              <a:t>11/10/2020 by Robbie Wadud (Failed)</a:t>
            </a:r>
          </a:p>
          <a:p>
            <a:pPr lvl="2"/>
            <a:r>
              <a:rPr lang="en-US" sz="2600" dirty="0"/>
              <a:t>11/16/2020 by Timothy Schultz (Failed)</a:t>
            </a:r>
          </a:p>
          <a:p>
            <a:pPr lvl="2"/>
            <a:r>
              <a:rPr lang="en-US" sz="2600" dirty="0"/>
              <a:t>12/7/2020 by Robbie Wadud (Success)</a:t>
            </a:r>
          </a:p>
          <a:p>
            <a:pPr lvl="2"/>
            <a:r>
              <a:rPr lang="en-US" sz="2600" dirty="0"/>
              <a:t>12/7/2020 by Timothy Schultz (Success)</a:t>
            </a:r>
          </a:p>
          <a:p>
            <a:pPr lvl="2"/>
            <a:endParaRPr lang="en-US" dirty="0"/>
          </a:p>
          <a:p>
            <a:pPr lvl="2"/>
            <a:endParaRPr lang="en-US" dirty="0"/>
          </a:p>
          <a:p>
            <a:pPr lvl="2"/>
            <a:endParaRPr lang="en-US" dirty="0"/>
          </a:p>
          <a:p>
            <a:endParaRPr lang="en-US" dirty="0"/>
          </a:p>
        </p:txBody>
      </p:sp>
      <p:sp>
        <p:nvSpPr>
          <p:cNvPr id="4" name="Slide Number Placeholder 3">
            <a:extLst>
              <a:ext uri="{FF2B5EF4-FFF2-40B4-BE49-F238E27FC236}">
                <a16:creationId xmlns:a16="http://schemas.microsoft.com/office/drawing/2014/main" id="{B6D3C817-E690-45A5-ABD9-6B98C7DC4365}"/>
              </a:ext>
            </a:extLst>
          </p:cNvPr>
          <p:cNvSpPr>
            <a:spLocks noGrp="1"/>
          </p:cNvSpPr>
          <p:nvPr>
            <p:ph type="sldNum" sz="quarter" idx="12"/>
          </p:nvPr>
        </p:nvSpPr>
        <p:spPr/>
        <p:txBody>
          <a:bodyPr/>
          <a:lstStyle/>
          <a:p>
            <a:fld id="{07CE569E-9B7C-4CB9-AB80-C0841F922CFF}" type="slidenum">
              <a:rPr lang="en-US" smtClean="0"/>
              <a:t>70</a:t>
            </a:fld>
            <a:endParaRPr lang="en-US"/>
          </a:p>
        </p:txBody>
      </p:sp>
    </p:spTree>
    <p:extLst>
      <p:ext uri="{BB962C8B-B14F-4D97-AF65-F5344CB8AC3E}">
        <p14:creationId xmlns:p14="http://schemas.microsoft.com/office/powerpoint/2010/main" val="2435081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CAC358-BEB3-4C59-BBAC-A3EA7FA301AF}"/>
              </a:ext>
            </a:extLst>
          </p:cNvPr>
          <p:cNvSpPr>
            <a:spLocks noGrp="1"/>
          </p:cNvSpPr>
          <p:nvPr>
            <p:ph type="subTitle" idx="1"/>
          </p:nvPr>
        </p:nvSpPr>
        <p:spPr>
          <a:xfrm>
            <a:off x="762000" y="719091"/>
            <a:ext cx="10668000" cy="5376908"/>
          </a:xfrm>
        </p:spPr>
        <p:txBody>
          <a:bodyPr/>
          <a:lstStyle/>
          <a:p>
            <a:pPr lvl="0"/>
            <a:r>
              <a:rPr lang="en-US" dirty="0"/>
              <a:t>2.7: Player One, Player Two, and Quit Menu Buttons</a:t>
            </a:r>
          </a:p>
          <a:p>
            <a:pPr lvl="0"/>
            <a:r>
              <a:rPr lang="en-US" dirty="0"/>
              <a:t>Player One button was tested to verify player one is spawned in the Planet X Scene. Player Two button was tested to verify player two was taken to quiz scene. Quit button was tested to verify program terminates.</a:t>
            </a:r>
          </a:p>
          <a:p>
            <a:pPr lvl="0"/>
            <a:r>
              <a:rPr lang="en-US" dirty="0"/>
              <a:t>Testing Info:</a:t>
            </a:r>
          </a:p>
          <a:p>
            <a:pPr lvl="0"/>
            <a:r>
              <a:rPr lang="en-US" dirty="0"/>
              <a:t>12/11/2020 by Robbie Wadud (Success)</a:t>
            </a:r>
          </a:p>
          <a:p>
            <a:pPr lvl="0"/>
            <a:r>
              <a:rPr lang="en-US" dirty="0"/>
              <a:t>12/11/2020 by Timothy Schultz (Success)</a:t>
            </a:r>
          </a:p>
          <a:p>
            <a:pPr lvl="0"/>
            <a:endParaRPr lang="en-US" dirty="0"/>
          </a:p>
          <a:p>
            <a:pPr lvl="0"/>
            <a:endParaRPr lang="en-US" dirty="0"/>
          </a:p>
        </p:txBody>
      </p:sp>
      <p:sp>
        <p:nvSpPr>
          <p:cNvPr id="4" name="Slide Number Placeholder 3">
            <a:extLst>
              <a:ext uri="{FF2B5EF4-FFF2-40B4-BE49-F238E27FC236}">
                <a16:creationId xmlns:a16="http://schemas.microsoft.com/office/drawing/2014/main" id="{28A30826-220D-4306-9847-E6E8DA74F209}"/>
              </a:ext>
            </a:extLst>
          </p:cNvPr>
          <p:cNvSpPr>
            <a:spLocks noGrp="1"/>
          </p:cNvSpPr>
          <p:nvPr>
            <p:ph type="sldNum" sz="quarter" idx="12"/>
          </p:nvPr>
        </p:nvSpPr>
        <p:spPr/>
        <p:txBody>
          <a:bodyPr/>
          <a:lstStyle/>
          <a:p>
            <a:fld id="{07CE569E-9B7C-4CB9-AB80-C0841F922CFF}" type="slidenum">
              <a:rPr lang="en-US" smtClean="0"/>
              <a:t>71</a:t>
            </a:fld>
            <a:endParaRPr lang="en-US"/>
          </a:p>
        </p:txBody>
      </p:sp>
    </p:spTree>
    <p:extLst>
      <p:ext uri="{BB962C8B-B14F-4D97-AF65-F5344CB8AC3E}">
        <p14:creationId xmlns:p14="http://schemas.microsoft.com/office/powerpoint/2010/main" val="3320309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BEE69C-694A-4667-8D83-491097E7257C}"/>
              </a:ext>
            </a:extLst>
          </p:cNvPr>
          <p:cNvSpPr>
            <a:spLocks noGrp="1"/>
          </p:cNvSpPr>
          <p:nvPr>
            <p:ph type="subTitle" idx="1"/>
          </p:nvPr>
        </p:nvSpPr>
        <p:spPr>
          <a:xfrm>
            <a:off x="399495" y="479394"/>
            <a:ext cx="11030505" cy="5616605"/>
          </a:xfrm>
        </p:spPr>
        <p:txBody>
          <a:bodyPr/>
          <a:lstStyle/>
          <a:p>
            <a:pPr lvl="0"/>
            <a:r>
              <a:rPr lang="en-US" dirty="0"/>
              <a:t>2.8: Quiz multiple choice questions, fill-in blank questions, and Submit button.</a:t>
            </a:r>
          </a:p>
          <a:p>
            <a:pPr lvl="0"/>
            <a:r>
              <a:rPr lang="en-US" dirty="0"/>
              <a:t>Verified that multiple choice and fill-in the blank questions worked. Submit button was tested to verify that answers were entered, and correct answers are displayed.</a:t>
            </a:r>
          </a:p>
          <a:p>
            <a:pPr lvl="0"/>
            <a:r>
              <a:rPr lang="en-US" dirty="0"/>
              <a:t>Testing Info:</a:t>
            </a:r>
          </a:p>
          <a:p>
            <a:pPr lvl="0"/>
            <a:r>
              <a:rPr lang="en-US" dirty="0"/>
              <a:t>12/11/2020 by Robbie Wadud (Success)</a:t>
            </a:r>
          </a:p>
          <a:p>
            <a:pPr lvl="0"/>
            <a:r>
              <a:rPr lang="en-US" dirty="0"/>
              <a:t>12/11/2020 by Timothy Schultz (Success)</a:t>
            </a:r>
          </a:p>
          <a:p>
            <a:endParaRPr lang="en-US" dirty="0"/>
          </a:p>
        </p:txBody>
      </p:sp>
      <p:sp>
        <p:nvSpPr>
          <p:cNvPr id="4" name="Slide Number Placeholder 3">
            <a:extLst>
              <a:ext uri="{FF2B5EF4-FFF2-40B4-BE49-F238E27FC236}">
                <a16:creationId xmlns:a16="http://schemas.microsoft.com/office/drawing/2014/main" id="{1621DBDD-1B0E-4BFC-98CD-5348B622996D}"/>
              </a:ext>
            </a:extLst>
          </p:cNvPr>
          <p:cNvSpPr>
            <a:spLocks noGrp="1"/>
          </p:cNvSpPr>
          <p:nvPr>
            <p:ph type="sldNum" sz="quarter" idx="12"/>
          </p:nvPr>
        </p:nvSpPr>
        <p:spPr/>
        <p:txBody>
          <a:bodyPr/>
          <a:lstStyle/>
          <a:p>
            <a:fld id="{07CE569E-9B7C-4CB9-AB80-C0841F922CFF}" type="slidenum">
              <a:rPr lang="en-US" smtClean="0"/>
              <a:t>72</a:t>
            </a:fld>
            <a:endParaRPr lang="en-US"/>
          </a:p>
        </p:txBody>
      </p:sp>
      <p:pic>
        <p:nvPicPr>
          <p:cNvPr id="5" name="Picture 4">
            <a:extLst>
              <a:ext uri="{FF2B5EF4-FFF2-40B4-BE49-F238E27FC236}">
                <a16:creationId xmlns:a16="http://schemas.microsoft.com/office/drawing/2014/main" id="{3C84191D-9B01-4849-A12E-FE155E24588C}"/>
              </a:ext>
            </a:extLst>
          </p:cNvPr>
          <p:cNvPicPr>
            <a:picLocks noChangeAspect="1"/>
          </p:cNvPicPr>
          <p:nvPr/>
        </p:nvPicPr>
        <p:blipFill>
          <a:blip r:embed="rId2"/>
          <a:stretch>
            <a:fillRect/>
          </a:stretch>
        </p:blipFill>
        <p:spPr>
          <a:xfrm>
            <a:off x="4699895" y="4891035"/>
            <a:ext cx="2792210" cy="1335140"/>
          </a:xfrm>
          <a:prstGeom prst="rect">
            <a:avLst/>
          </a:prstGeom>
        </p:spPr>
      </p:pic>
    </p:spTree>
    <p:extLst>
      <p:ext uri="{BB962C8B-B14F-4D97-AF65-F5344CB8AC3E}">
        <p14:creationId xmlns:p14="http://schemas.microsoft.com/office/powerpoint/2010/main" val="254853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1792-59DE-447D-8AC6-8C0CDACA9A13}"/>
              </a:ext>
            </a:extLst>
          </p:cNvPr>
          <p:cNvSpPr>
            <a:spLocks noGrp="1"/>
          </p:cNvSpPr>
          <p:nvPr>
            <p:ph type="ctrTitle"/>
          </p:nvPr>
        </p:nvSpPr>
        <p:spPr>
          <a:xfrm>
            <a:off x="762000" y="136525"/>
            <a:ext cx="10668000" cy="970625"/>
          </a:xfrm>
        </p:spPr>
        <p:txBody>
          <a:bodyPr/>
          <a:lstStyle/>
          <a:p>
            <a:r>
              <a:rPr lang="en-US" dirty="0"/>
              <a:t>First Person Controller</a:t>
            </a:r>
          </a:p>
        </p:txBody>
      </p:sp>
      <p:sp>
        <p:nvSpPr>
          <p:cNvPr id="3" name="Subtitle 2">
            <a:extLst>
              <a:ext uri="{FF2B5EF4-FFF2-40B4-BE49-F238E27FC236}">
                <a16:creationId xmlns:a16="http://schemas.microsoft.com/office/drawing/2014/main" id="{FB69AC86-871F-465C-AAE0-E94CF72A5197}"/>
              </a:ext>
            </a:extLst>
          </p:cNvPr>
          <p:cNvSpPr>
            <a:spLocks noGrp="1"/>
          </p:cNvSpPr>
          <p:nvPr>
            <p:ph type="subTitle" idx="1"/>
          </p:nvPr>
        </p:nvSpPr>
        <p:spPr>
          <a:xfrm>
            <a:off x="762000" y="1107150"/>
            <a:ext cx="10668000" cy="603682"/>
          </a:xfrm>
        </p:spPr>
        <p:txBody>
          <a:bodyPr/>
          <a:lstStyle/>
          <a:p>
            <a:r>
              <a:rPr lang="en-US" u="sng" dirty="0"/>
              <a:t>First Person Movement </a:t>
            </a:r>
          </a:p>
        </p:txBody>
      </p:sp>
      <p:sp>
        <p:nvSpPr>
          <p:cNvPr id="4" name="Slide Number Placeholder 3">
            <a:extLst>
              <a:ext uri="{FF2B5EF4-FFF2-40B4-BE49-F238E27FC236}">
                <a16:creationId xmlns:a16="http://schemas.microsoft.com/office/drawing/2014/main" id="{21F71127-5340-4185-B0DB-037086606E10}"/>
              </a:ext>
            </a:extLst>
          </p:cNvPr>
          <p:cNvSpPr>
            <a:spLocks noGrp="1"/>
          </p:cNvSpPr>
          <p:nvPr>
            <p:ph type="sldNum" sz="quarter" idx="12"/>
          </p:nvPr>
        </p:nvSpPr>
        <p:spPr/>
        <p:txBody>
          <a:bodyPr/>
          <a:lstStyle/>
          <a:p>
            <a:fld id="{07CE569E-9B7C-4CB9-AB80-C0841F922CFF}" type="slidenum">
              <a:rPr lang="en-US" smtClean="0"/>
              <a:t>8</a:t>
            </a:fld>
            <a:endParaRPr lang="en-US"/>
          </a:p>
        </p:txBody>
      </p:sp>
      <p:pic>
        <p:nvPicPr>
          <p:cNvPr id="5" name="Picture 4">
            <a:extLst>
              <a:ext uri="{FF2B5EF4-FFF2-40B4-BE49-F238E27FC236}">
                <a16:creationId xmlns:a16="http://schemas.microsoft.com/office/drawing/2014/main" id="{BDA75348-5564-483F-9702-A34C6A464661}"/>
              </a:ext>
            </a:extLst>
          </p:cNvPr>
          <p:cNvPicPr>
            <a:picLocks noChangeAspect="1"/>
          </p:cNvPicPr>
          <p:nvPr/>
        </p:nvPicPr>
        <p:blipFill>
          <a:blip r:embed="rId2"/>
          <a:stretch>
            <a:fillRect/>
          </a:stretch>
        </p:blipFill>
        <p:spPr>
          <a:xfrm>
            <a:off x="1352550" y="1784350"/>
            <a:ext cx="9486900" cy="4572000"/>
          </a:xfrm>
          <a:prstGeom prst="rect">
            <a:avLst/>
          </a:prstGeom>
        </p:spPr>
      </p:pic>
    </p:spTree>
    <p:extLst>
      <p:ext uri="{BB962C8B-B14F-4D97-AF65-F5344CB8AC3E}">
        <p14:creationId xmlns:p14="http://schemas.microsoft.com/office/powerpoint/2010/main" val="221572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353F76-1BB1-4A4C-8A3E-C0ADEB1C388C}"/>
              </a:ext>
            </a:extLst>
          </p:cNvPr>
          <p:cNvSpPr>
            <a:spLocks noGrp="1"/>
          </p:cNvSpPr>
          <p:nvPr>
            <p:ph type="subTitle" idx="1"/>
          </p:nvPr>
        </p:nvSpPr>
        <p:spPr>
          <a:xfrm>
            <a:off x="762000" y="372861"/>
            <a:ext cx="10668000" cy="559294"/>
          </a:xfrm>
        </p:spPr>
        <p:txBody>
          <a:bodyPr/>
          <a:lstStyle/>
          <a:p>
            <a:r>
              <a:rPr lang="en-US" u="sng" dirty="0"/>
              <a:t>First Person Look</a:t>
            </a:r>
          </a:p>
        </p:txBody>
      </p:sp>
      <p:sp>
        <p:nvSpPr>
          <p:cNvPr id="4" name="Slide Number Placeholder 3">
            <a:extLst>
              <a:ext uri="{FF2B5EF4-FFF2-40B4-BE49-F238E27FC236}">
                <a16:creationId xmlns:a16="http://schemas.microsoft.com/office/drawing/2014/main" id="{EB2A73F7-6A0D-426A-A8D5-B61C047BAB28}"/>
              </a:ext>
            </a:extLst>
          </p:cNvPr>
          <p:cNvSpPr>
            <a:spLocks noGrp="1"/>
          </p:cNvSpPr>
          <p:nvPr>
            <p:ph type="sldNum" sz="quarter" idx="12"/>
          </p:nvPr>
        </p:nvSpPr>
        <p:spPr/>
        <p:txBody>
          <a:bodyPr/>
          <a:lstStyle/>
          <a:p>
            <a:fld id="{07CE569E-9B7C-4CB9-AB80-C0841F922CFF}" type="slidenum">
              <a:rPr lang="en-US" smtClean="0"/>
              <a:t>9</a:t>
            </a:fld>
            <a:endParaRPr lang="en-US"/>
          </a:p>
        </p:txBody>
      </p:sp>
      <p:pic>
        <p:nvPicPr>
          <p:cNvPr id="6" name="Picture 5">
            <a:extLst>
              <a:ext uri="{FF2B5EF4-FFF2-40B4-BE49-F238E27FC236}">
                <a16:creationId xmlns:a16="http://schemas.microsoft.com/office/drawing/2014/main" id="{B5BB736F-2256-48C4-A9C2-C40BA243689E}"/>
              </a:ext>
            </a:extLst>
          </p:cNvPr>
          <p:cNvPicPr>
            <a:picLocks noChangeAspect="1"/>
          </p:cNvPicPr>
          <p:nvPr/>
        </p:nvPicPr>
        <p:blipFill>
          <a:blip r:embed="rId2"/>
          <a:stretch>
            <a:fillRect/>
          </a:stretch>
        </p:blipFill>
        <p:spPr>
          <a:xfrm>
            <a:off x="888530" y="1470340"/>
            <a:ext cx="5922540" cy="3917319"/>
          </a:xfrm>
          <a:prstGeom prst="rect">
            <a:avLst/>
          </a:prstGeom>
        </p:spPr>
      </p:pic>
      <p:pic>
        <p:nvPicPr>
          <p:cNvPr id="8" name="Picture 7">
            <a:extLst>
              <a:ext uri="{FF2B5EF4-FFF2-40B4-BE49-F238E27FC236}">
                <a16:creationId xmlns:a16="http://schemas.microsoft.com/office/drawing/2014/main" id="{E7A2EED6-61A0-4683-9E05-6477C2A42693}"/>
              </a:ext>
            </a:extLst>
          </p:cNvPr>
          <p:cNvPicPr>
            <a:picLocks noChangeAspect="1"/>
          </p:cNvPicPr>
          <p:nvPr/>
        </p:nvPicPr>
        <p:blipFill>
          <a:blip r:embed="rId3"/>
          <a:stretch>
            <a:fillRect/>
          </a:stretch>
        </p:blipFill>
        <p:spPr>
          <a:xfrm>
            <a:off x="6889072" y="2456479"/>
            <a:ext cx="5069149" cy="1945040"/>
          </a:xfrm>
          <a:prstGeom prst="rect">
            <a:avLst/>
          </a:prstGeom>
        </p:spPr>
      </p:pic>
    </p:spTree>
    <p:extLst>
      <p:ext uri="{BB962C8B-B14F-4D97-AF65-F5344CB8AC3E}">
        <p14:creationId xmlns:p14="http://schemas.microsoft.com/office/powerpoint/2010/main" val="157418886"/>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61734"/>
      </a:dk2>
      <a:lt2>
        <a:srgbClr val="F0F3F2"/>
      </a:lt2>
      <a:accent1>
        <a:srgbClr val="C34D79"/>
      </a:accent1>
      <a:accent2>
        <a:srgbClr val="B13B98"/>
      </a:accent2>
      <a:accent3>
        <a:srgbClr val="AB4DC3"/>
      </a:accent3>
      <a:accent4>
        <a:srgbClr val="673BB1"/>
      </a:accent4>
      <a:accent5>
        <a:srgbClr val="4D51C3"/>
      </a:accent5>
      <a:accent6>
        <a:srgbClr val="3B71B1"/>
      </a:accent6>
      <a:hlink>
        <a:srgbClr val="6455C6"/>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2059</Words>
  <Application>Microsoft Office PowerPoint</Application>
  <PresentationFormat>Widescreen</PresentationFormat>
  <Paragraphs>284</Paragraphs>
  <Slides>72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Avenir Next LT Pro</vt:lpstr>
      <vt:lpstr>Avenir Next LT Pro Light</vt:lpstr>
      <vt:lpstr>Calibri</vt:lpstr>
      <vt:lpstr>Courier New</vt:lpstr>
      <vt:lpstr>Sitka Subheading</vt:lpstr>
      <vt:lpstr>Wingdings</vt:lpstr>
      <vt:lpstr>PebbleVTI</vt:lpstr>
      <vt:lpstr>Programmer’s Guide</vt:lpstr>
      <vt:lpstr>Table of Contents</vt:lpstr>
      <vt:lpstr>Section 1: Assumptions about the Programmer</vt:lpstr>
      <vt:lpstr>Section 2: High Level Design Author: Brandon London</vt:lpstr>
      <vt:lpstr>Section 3: More Detailed Design Author: Timothy Schultz </vt:lpstr>
      <vt:lpstr>Section 4: Installation Instructions </vt:lpstr>
      <vt:lpstr>Appendix A. Implementation Code</vt:lpstr>
      <vt:lpstr>First Person Controller</vt:lpstr>
      <vt:lpstr>PowerPoint Presentation</vt:lpstr>
      <vt:lpstr>PowerPoint Presentation</vt:lpstr>
      <vt:lpstr>PowerPoint Presentation</vt:lpstr>
      <vt:lpstr>PowerPoint Presentation</vt:lpstr>
      <vt:lpstr>PowerPoint Presentation</vt:lpstr>
      <vt:lpstr>Virtual Playground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Devion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Script (UIScript07.cs)</vt:lpstr>
      <vt:lpstr>PowerPoint Presentation</vt:lpstr>
      <vt:lpstr>PowerPoint Presentation</vt:lpstr>
      <vt:lpstr>PowerPoint Presentation</vt:lpstr>
      <vt:lpstr>Quit Script</vt:lpstr>
      <vt:lpstr>ChangeScene</vt:lpstr>
      <vt:lpstr>Appendix B. User Manual Author: Jake Hasenfratz  Updated: Timothy Schultz</vt:lpstr>
      <vt:lpstr>PowerPoint Presentation</vt:lpstr>
      <vt:lpstr>PowerPoint Presentation</vt:lpstr>
      <vt:lpstr>PowerPoint Presentation</vt:lpstr>
      <vt:lpstr>PowerPoint Presentation</vt:lpstr>
      <vt:lpstr>PowerPoint Presentation</vt:lpstr>
      <vt:lpstr>Future Implementation User Guide</vt:lpstr>
      <vt:lpstr>Appendix C. Test Plan Author: Robbie Wadud  Updated: Timothy Schultz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Programmer’s Guide</dc:title>
  <dc:creator>Timothy</dc:creator>
  <cp:lastModifiedBy>Timothy</cp:lastModifiedBy>
  <cp:revision>68</cp:revision>
  <dcterms:created xsi:type="dcterms:W3CDTF">2020-11-02T20:09:58Z</dcterms:created>
  <dcterms:modified xsi:type="dcterms:W3CDTF">2020-12-15T21:37:24Z</dcterms:modified>
</cp:coreProperties>
</file>